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102" r:id="rId5"/>
    <p:sldId id="2147470391" r:id="rId6"/>
    <p:sldId id="2147470392" r:id="rId7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3B90125-D1CA-673B-A7CF-8476E24D44AD}" name="Stephan Paquet" initials="SP" userId="S::Stephan.Paquet@outliersminingsolutions.com::9f1d9bc0-cb35-4b59-ac7c-03e48b1e817d" providerId="AD"/>
  <p188:author id="{894E943D-AEAF-D204-C221-E82E8917DF4D}" name="David Capstick" initials="DC" userId="S::david.capstick@outliersminingsolutions.com::287f74f3-5e11-4b92-9bea-d9b3806b4f98" providerId="AD"/>
  <p188:author id="{93CCBF83-F820-A7FF-8BE4-F5BC28C3440C}" name="Saad Hameed" initials="SH" userId="S::saad.hameed@outliersminingsolutions.com::58a6ea56-5608-46e1-9142-ec923c060f2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lie Hughes" initials="AH" lastIdx="1" clrIdx="0">
    <p:extLst>
      <p:ext uri="{19B8F6BF-5375-455C-9EA6-DF929625EA0E}">
        <p15:presenceInfo xmlns:p15="http://schemas.microsoft.com/office/powerpoint/2012/main" userId="96ac5b53a4ecc74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52D"/>
    <a:srgbClr val="3F4C50"/>
    <a:srgbClr val="09262D"/>
    <a:srgbClr val="AA8C33"/>
    <a:srgbClr val="79858B"/>
    <a:srgbClr val="002060"/>
    <a:srgbClr val="3B4DB6"/>
    <a:srgbClr val="28288C"/>
    <a:srgbClr val="E7E7E7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B3B454-0254-4AC5-A5DF-BE35A100FA00}" v="9901" dt="2023-09-30T13:39:34.213"/>
    <p1510:client id="{BCD319A0-6B2C-49C6-A84A-90B7708FC064}" v="1" dt="2023-10-05T14:27:09.7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8" d="100"/>
          <a:sy n="148" d="100"/>
        </p:scale>
        <p:origin x="106" y="21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12D20C-A173-E59A-13BB-4AA7BF9739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C8BACC-C1B6-5EF4-3D61-CC5C149F39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C13B5-5307-431E-9783-2FEF22D2A6D7}" type="datetimeFigureOut">
              <a:rPr lang="en-CA" smtClean="0"/>
              <a:t>2023-12-20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E513FE-55A4-0325-C082-5EF8110D7A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8CDD8D-A0DD-550F-9720-7CAC46CFE5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E356E-15D3-4C06-BDC3-87AACCD15B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4774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2DAC7-1984-8A45-99CD-7D986C8C9414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D8615-5193-2740-85F8-C59673012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31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5" Type="http://schemas.openxmlformats.org/officeDocument/2006/relationships/image" Target="../media/image9.png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6" Type="http://schemas.openxmlformats.org/officeDocument/2006/relationships/image" Target="../media/image9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6" Type="http://schemas.openxmlformats.org/officeDocument/2006/relationships/image" Target="../media/image9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5" Type="http://schemas.openxmlformats.org/officeDocument/2006/relationships/image" Target="../media/image9.png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5" Type="http://schemas.openxmlformats.org/officeDocument/2006/relationships/image" Target="../media/image9.png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5" Type="http://schemas.openxmlformats.org/officeDocument/2006/relationships/image" Target="../media/image9.png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6" Type="http://schemas.openxmlformats.org/officeDocument/2006/relationships/image" Target="../media/image9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7.bin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5" Type="http://schemas.openxmlformats.org/officeDocument/2006/relationships/image" Target="../media/image7.png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7.png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5" Type="http://schemas.openxmlformats.org/officeDocument/2006/relationships/image" Target="../media/image7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7C846E37-B5B0-4782-B79E-595B6ECE8B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66785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1" imgH="398" progId="TCLayout.ActiveDocument.1">
                  <p:embed/>
                </p:oleObj>
              </mc:Choice>
              <mc:Fallback>
                <p:oleObj name="think-cell Slide" r:id="rId4" imgW="401" imgH="398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7C846E37-B5B0-4782-B79E-595B6ECE8B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8CCD4F16-37AF-4A1E-8CC6-47C37B967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4895" y="1604108"/>
            <a:ext cx="7051223" cy="857736"/>
          </a:xfrm>
          <a:prstGeom prst="rect">
            <a:avLst/>
          </a:prstGeom>
        </p:spPr>
        <p:txBody>
          <a:bodyPr vert="horz">
            <a:noAutofit/>
          </a:bodyPr>
          <a:lstStyle>
            <a:lvl1pPr>
              <a:defRPr sz="4000" b="1" i="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Title of Presentation</a:t>
            </a:r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F414C2C-6AB9-4B66-797E-45AEB7C37AB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68031" y="399043"/>
            <a:ext cx="5456928" cy="1041182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461EFF85-6BC4-2F41-CD71-9BD26F26FEAF}"/>
              </a:ext>
            </a:extLst>
          </p:cNvPr>
          <p:cNvSpPr txBox="1">
            <a:spLocks/>
          </p:cNvSpPr>
          <p:nvPr userDrawn="1"/>
        </p:nvSpPr>
        <p:spPr>
          <a:xfrm>
            <a:off x="8933890" y="5940419"/>
            <a:ext cx="2944166" cy="521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sz="1000" kern="1200" baseline="0">
                <a:solidFill>
                  <a:schemeClr val="bg1"/>
                </a:solidFill>
                <a:latin typeface="Open Sans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>
                <a:latin typeface="+mj-lt"/>
              </a:rPr>
              <a:t>© 2023 Outliers Mining Solutions Inc. </a:t>
            </a:r>
            <a:br>
              <a:rPr lang="en-US">
                <a:latin typeface="+mj-lt"/>
              </a:rPr>
            </a:br>
            <a:r>
              <a:rPr lang="en-US">
                <a:latin typeface="+mj-lt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658472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0A9D11D2-8044-4CB0-922D-9E366CA405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10949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4" imgH="414" progId="TCLayout.ActiveDocument.1">
                  <p:embed/>
                </p:oleObj>
              </mc:Choice>
              <mc:Fallback>
                <p:oleObj name="think-cell Slide" r:id="rId3" imgW="414" imgH="414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0A9D11D2-8044-4CB0-922D-9E366CA405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A4A59-6D26-894B-A5C2-574199CB7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095377"/>
            <a:ext cx="10515600" cy="467543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53BA89-4FE0-3F5A-E6CB-CDB7696DC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0BDDEEFB-712E-3559-FA4A-1767A520559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0CCD912-7107-9317-BC4B-CF6240E5B423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29734C4-C25F-0B71-CCA1-76EE895207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6" y="421476"/>
            <a:ext cx="10897033" cy="6657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887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Content w/ Backround Image 2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DD823A0-7280-4B13-9C68-48A6FF18D94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86364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14" imgH="414" progId="TCLayout.ActiveDocument.1">
                  <p:embed/>
                </p:oleObj>
              </mc:Choice>
              <mc:Fallback>
                <p:oleObj name="think-cell Slide" r:id="rId4" imgW="414" imgH="414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DD823A0-7280-4B13-9C68-48A6FF18D9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A4A59-6D26-894B-A5C2-574199CB7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095377"/>
            <a:ext cx="10515600" cy="467543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BBE999A-0F7F-F087-0A35-F272B01AE8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841CE2A-5CB0-950E-0324-08577284C60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60B35BF-D14E-91C3-8B50-773EF13EBF07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774B0F-A26E-8A5D-A073-5AECD187EA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6" y="421476"/>
            <a:ext cx="10897033" cy="6657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4962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Content w/ Backround Image 4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3B0A4C12-E3E5-428B-95CF-F5B65602630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59129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14" imgH="414" progId="TCLayout.ActiveDocument.1">
                  <p:embed/>
                </p:oleObj>
              </mc:Choice>
              <mc:Fallback>
                <p:oleObj name="think-cell Slide" r:id="rId4" imgW="414" imgH="414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3B0A4C12-E3E5-428B-95CF-F5B6560263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A4A59-6D26-894B-A5C2-574199CB7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095377"/>
            <a:ext cx="10515600" cy="467543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FAEBEFA-C118-BB9D-2DA5-920F2BDF27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E36FD0F6-BFFF-D3B3-E18A-C81E60420B2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B30140-3754-6EF7-C1B4-2353F5E5477D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15681A85-181B-D03E-B4F6-208DC4EB1A8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6" y="421476"/>
            <a:ext cx="10897033" cy="6657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2433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D97DA20-E0B1-47A4-A317-826641CCAFF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872734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4" imgH="414" progId="TCLayout.ActiveDocument.1">
                  <p:embed/>
                </p:oleObj>
              </mc:Choice>
              <mc:Fallback>
                <p:oleObj name="think-cell Slide" r:id="rId3" imgW="414" imgH="414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D97DA20-E0B1-47A4-A317-826641CCAF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A4A59-6D26-894B-A5C2-574199CB7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095385"/>
            <a:ext cx="5181600" cy="468362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A92B37-18D7-FE44-BC15-B4410B6F10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95385"/>
            <a:ext cx="5181600" cy="468362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5C911-C38E-07FB-8B11-BDB8C869E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A884FD8-60B2-B99C-946A-6606399E6E3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5E3E86E-48D8-9A7D-38E0-83577FA97FFF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EFFCD43E-E739-8C28-7A3F-4FE29E2E19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6" y="421476"/>
            <a:ext cx="10897033" cy="6657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4694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CA549654-B7CB-43BF-A935-44C428BEF27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20783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4" imgH="414" progId="TCLayout.ActiveDocument.1">
                  <p:embed/>
                </p:oleObj>
              </mc:Choice>
              <mc:Fallback>
                <p:oleObj name="think-cell Slide" r:id="rId3" imgW="414" imgH="41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CA549654-B7CB-43BF-A935-44C428BEF2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5023D-86EA-4349-90B2-75EB27027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095375"/>
            <a:ext cx="5157787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 cap="all" baseline="0"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AD81EA-2517-5746-87CD-8D144EA7D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1919287"/>
            <a:ext cx="5157787" cy="3843338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7E347D-32B3-0F4A-BB5E-7690C3F2B6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095375"/>
            <a:ext cx="518318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 cap="all" baseline="0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D5CC0A-3BBA-344C-988D-1BB843A132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1919287"/>
            <a:ext cx="5183188" cy="3843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B2637D4-E245-A9D4-9B6F-B0FB21542D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DE766774-5665-5161-F617-169059ED959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566E01A-C72E-6F28-4BE6-C6750E68FB6D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E2DFC478-591F-32DF-1834-3DDE51353C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6" y="421476"/>
            <a:ext cx="10897033" cy="6657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1093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7AF34E3-6AE6-419D-81C2-11172B564F3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426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4" imgH="414" progId="TCLayout.ActiveDocument.1">
                  <p:embed/>
                </p:oleObj>
              </mc:Choice>
              <mc:Fallback>
                <p:oleObj name="think-cell Slide" r:id="rId3" imgW="414" imgH="414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7AF34E3-6AE6-419D-81C2-11172B564F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F5D9E9C-9271-F007-3946-D4DD6699CC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216BE51D-837E-AEDE-C54A-39CAF9579D2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FF05D-B0C6-2C0B-4043-D0E228470078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7B18735F-839E-C547-9BEB-B44E8DEE88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6" y="421476"/>
            <a:ext cx="10897033" cy="6657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080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ABF20C0-9F7E-B4A8-AAEC-A112E15F8C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DDD7645-FBFB-01FF-24C7-DDAC74B152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50B707-486E-81CD-3C5C-5E8A7505B150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048200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C144AC4-7323-4792-9E88-122F31CA4D1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38913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1" imgH="398" progId="TCLayout.ActiveDocument.1">
                  <p:embed/>
                </p:oleObj>
              </mc:Choice>
              <mc:Fallback>
                <p:oleObj name="think-cell Slide" r:id="rId3" imgW="401" imgH="39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C144AC4-7323-4792-9E88-122F31CA4D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0C5F8-A176-BE45-86A8-D832512A7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21476"/>
            <a:ext cx="6172200" cy="53697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7138A-48FE-D54F-B962-BEA574027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6766" y="1371600"/>
            <a:ext cx="4315259" cy="4416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852BF-0828-553E-6DAA-1CC5D1203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B0AF484-5764-0462-9B0D-48CFA46D1E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BF36C5-B4D1-41AF-6A66-95C4D97D897E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CF6BD014-3B96-2FD1-F1C3-665D5706D3F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6" y="421476"/>
            <a:ext cx="4315259" cy="6657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5569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3360BD16-1BD3-4874-B82C-E83E371110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235240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1" imgH="398" progId="TCLayout.ActiveDocument.1">
                  <p:embed/>
                </p:oleObj>
              </mc:Choice>
              <mc:Fallback>
                <p:oleObj name="think-cell Slide" r:id="rId4" imgW="401" imgH="39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3360BD16-1BD3-4874-B82C-E83E371110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9B551B-EAEE-A543-BA6D-BED834423E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21475"/>
            <a:ext cx="6172200" cy="54063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85D9EF7-D200-765E-6103-3038A0C74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FC5258A-DB98-BC4D-EE62-AD30FE375B1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D48B6F-EC27-BA54-055F-C329578BBF54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98FB0FBB-8CB5-99C9-AA92-81840240B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6766" y="1371600"/>
            <a:ext cx="4315259" cy="4416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EBE937F8-AB09-48D9-9C4E-C44F081E66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6" y="421476"/>
            <a:ext cx="4315259" cy="6657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5032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6CED3B-8614-D641-A453-A429AC8E9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6766" y="1825631"/>
            <a:ext cx="10897034" cy="403872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F59A5E1-0FAE-FDC8-022C-D325B4C04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FB7FA6F4-FFE5-1C3A-1E02-AA2989B1A6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59E0B0-A92F-AB58-869D-F0EDE4E56AA6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60121EF3-3994-FBAE-2931-8157801258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6" y="421475"/>
            <a:ext cx="10897034" cy="10439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34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4340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7C846E37-B5B0-4782-B79E-595B6ECE8B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66785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1" imgH="398" progId="TCLayout.ActiveDocument.1">
                  <p:embed/>
                </p:oleObj>
              </mc:Choice>
              <mc:Fallback>
                <p:oleObj name="think-cell Slide" r:id="rId4" imgW="401" imgH="398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7C846E37-B5B0-4782-B79E-595B6ECE8B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FAD6624C-B82A-0291-3266-02DADEDB1D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4895" y="1604108"/>
            <a:ext cx="7051223" cy="857736"/>
          </a:xfrm>
          <a:prstGeom prst="rect">
            <a:avLst/>
          </a:prstGeom>
        </p:spPr>
        <p:txBody>
          <a:bodyPr vert="horz">
            <a:noAutofit/>
          </a:bodyPr>
          <a:lstStyle>
            <a:lvl1pPr>
              <a:defRPr sz="4000" b="1" i="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Title of Presentation</a:t>
            </a:r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B5E0F3B-B6B5-82DC-9526-8F3B026E852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68031" y="399043"/>
            <a:ext cx="5456928" cy="1041182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8F73B89-741F-C384-B47C-EA7A142810A3}"/>
              </a:ext>
            </a:extLst>
          </p:cNvPr>
          <p:cNvSpPr txBox="1">
            <a:spLocks/>
          </p:cNvSpPr>
          <p:nvPr userDrawn="1"/>
        </p:nvSpPr>
        <p:spPr>
          <a:xfrm>
            <a:off x="8933890" y="5940419"/>
            <a:ext cx="2944166" cy="521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sz="1000" kern="1200" baseline="0">
                <a:solidFill>
                  <a:schemeClr val="bg1"/>
                </a:solidFill>
                <a:latin typeface="Open Sans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>
                <a:latin typeface="+mj-lt"/>
              </a:rPr>
              <a:t>© 2023 Outliers Mining Solutions Inc. </a:t>
            </a:r>
            <a:br>
              <a:rPr lang="en-US">
                <a:latin typeface="+mj-lt"/>
              </a:rPr>
            </a:br>
            <a:r>
              <a:rPr lang="en-US">
                <a:latin typeface="+mj-lt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0790374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D49507-BAEE-294D-BE3E-41BBD72924D9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2" y="365131"/>
            <a:ext cx="2628900" cy="5462651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3400" b="1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617B0F-00A7-7944-B534-F2B1C2F44B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31"/>
            <a:ext cx="7734300" cy="546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C781616-E6D3-608B-AA8A-EC094B3D0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466F4DC-DF32-70FC-4182-1DDD4B9293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8383" y="6370379"/>
            <a:ext cx="1380112" cy="337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7DF92D-6C5D-57CA-4983-F41BA8379A28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18738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A63B5FA-4992-F147-AFDE-400235DC4F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2376413"/>
            <a:ext cx="7772400" cy="14829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7ED689-CA84-D3EF-A161-7C22B21F9456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01398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A63B5FA-4992-F147-AFDE-400235DC4F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2376413"/>
            <a:ext cx="7772400" cy="14829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ACFD2A-5CEB-0181-3ED4-7EEA29655F34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45652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65272F1-3C81-D040-D8B1-A598D66E0F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42875" y="2315724"/>
            <a:ext cx="9506247" cy="14829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967E7B-D998-9741-40FA-149C7F797455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324585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 Picture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6EAB736-BF48-8CF9-028D-DF4A1A365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342877" y="2315724"/>
            <a:ext cx="9506243" cy="14829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71964D-306C-71CE-77EA-A879C2D9E612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0590464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64CC8-6A16-C0C7-4EC9-8ED0811D6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5C799-CC01-2BD5-8D96-9DBB69EB6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6F746-5FD4-C94F-5953-9424F66C83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8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7C846E37-B5B0-4782-B79E-595B6ECE8B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66785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1" imgH="398" progId="TCLayout.ActiveDocument.1">
                  <p:embed/>
                </p:oleObj>
              </mc:Choice>
              <mc:Fallback>
                <p:oleObj name="think-cell Slide" r:id="rId4" imgW="401" imgH="398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7C846E37-B5B0-4782-B79E-595B6ECE8B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DD9861EC-AEE6-0B7F-9813-08B88B709A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4895" y="1604108"/>
            <a:ext cx="7051223" cy="857736"/>
          </a:xfrm>
          <a:prstGeom prst="rect">
            <a:avLst/>
          </a:prstGeom>
        </p:spPr>
        <p:txBody>
          <a:bodyPr vert="horz">
            <a:noAutofit/>
          </a:bodyPr>
          <a:lstStyle>
            <a:lvl1pPr>
              <a:defRPr sz="4000" b="1" i="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Title of Presentation</a:t>
            </a:r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CB3B322-010F-F1F4-9474-BD5BA563434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68031" y="399043"/>
            <a:ext cx="5456928" cy="1041182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7000068-EC99-2273-05C0-A29BBD5349C1}"/>
              </a:ext>
            </a:extLst>
          </p:cNvPr>
          <p:cNvSpPr txBox="1">
            <a:spLocks/>
          </p:cNvSpPr>
          <p:nvPr userDrawn="1"/>
        </p:nvSpPr>
        <p:spPr>
          <a:xfrm>
            <a:off x="8933890" y="5940419"/>
            <a:ext cx="2944166" cy="521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sz="1000" kern="1200" baseline="0">
                <a:solidFill>
                  <a:schemeClr val="bg1"/>
                </a:solidFill>
                <a:latin typeface="Open Sans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>
                <a:latin typeface="+mj-lt"/>
              </a:rPr>
              <a:t>© 2023 Outliers Mining Solutions Inc. </a:t>
            </a:r>
            <a:br>
              <a:rPr lang="en-US">
                <a:latin typeface="+mj-lt"/>
              </a:rPr>
            </a:br>
            <a:r>
              <a:rPr lang="en-US">
                <a:latin typeface="+mj-lt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57081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0178DE1B-6EF9-42D6-940D-C7158C280AB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596180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1" imgH="398" progId="TCLayout.ActiveDocument.1">
                  <p:embed/>
                </p:oleObj>
              </mc:Choice>
              <mc:Fallback>
                <p:oleObj name="think-cell Slide" r:id="rId3" imgW="401" imgH="398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0178DE1B-6EF9-42D6-940D-C7158C280A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50F1FB39-0875-43CC-B870-F9F94F5A63C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424248" y="2415363"/>
            <a:ext cx="4929551" cy="265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 typeface="Arial" panose="020B0604020202020204" pitchFamily="34" charset="0"/>
              <a:buChar char="•"/>
              <a:defRPr sz="1800" baseline="0">
                <a:latin typeface="+mj-lt"/>
              </a:defRPr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 sz="1600">
                <a:latin typeface="Verdana" panose="020B0604030504040204" pitchFamily="34" charset="0"/>
                <a:ea typeface="Verdana" panose="020B0604030504040204" pitchFamily="34" charset="0"/>
              </a:rPr>
              <a:t> Click to edit Master text styles</a:t>
            </a:r>
          </a:p>
          <a:p>
            <a:pPr lvl="0"/>
            <a:endParaRPr lang="en-US" sz="1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FDF3017-BE23-4941-8C13-55D053B9F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24249" y="1767576"/>
            <a:ext cx="4929551" cy="365126"/>
          </a:xfrm>
          <a:prstGeom prst="rect">
            <a:avLst/>
          </a:prstGeom>
        </p:spPr>
        <p:txBody>
          <a:bodyPr vert="horz">
            <a:noAutofit/>
          </a:bodyPr>
          <a:lstStyle>
            <a:lvl1pPr>
              <a:defRPr sz="2100" b="1" baseline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8DC2D6-088B-1D76-0E15-2038BBDDFD17}"/>
              </a:ext>
            </a:extLst>
          </p:cNvPr>
          <p:cNvSpPr/>
          <p:nvPr userDrawn="1"/>
        </p:nvSpPr>
        <p:spPr>
          <a:xfrm>
            <a:off x="-9427" y="-9427"/>
            <a:ext cx="5767754" cy="686742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9D105FB-909E-43C3-8D0B-1BAA240D1C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7" y="421476"/>
            <a:ext cx="4456800" cy="1457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F8CE68F-104A-77B1-B03A-CD3D7225F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9236DB-D593-DA3A-FB0A-C49C55535434}"/>
              </a:ext>
            </a:extLst>
          </p:cNvPr>
          <p:cNvSpPr txBox="1"/>
          <p:nvPr userDrawn="1"/>
        </p:nvSpPr>
        <p:spPr>
          <a:xfrm>
            <a:off x="7408875" y="6415807"/>
            <a:ext cx="3896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1C41C26-CE01-C215-F900-D0B0B82A12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98383" y="6370379"/>
            <a:ext cx="1380111" cy="33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306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ternate Background 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629F442-E2E9-9309-69E1-CB7DC6CC6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6A7D87-3481-0A8E-01D7-AC9FFCC4DEB4}"/>
              </a:ext>
            </a:extLst>
          </p:cNvPr>
          <p:cNvSpPr txBox="1"/>
          <p:nvPr userDrawn="1"/>
        </p:nvSpPr>
        <p:spPr>
          <a:xfrm>
            <a:off x="7408875" y="6415807"/>
            <a:ext cx="3896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8C6AD317-4D44-6E59-74D4-02321C185C8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424248" y="2415363"/>
            <a:ext cx="4929551" cy="265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 typeface="Arial" panose="020B0604020202020204" pitchFamily="34" charset="0"/>
              <a:buChar char="•"/>
              <a:defRPr sz="1800" baseline="0">
                <a:latin typeface="+mj-lt"/>
              </a:defRPr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 sz="1600">
                <a:latin typeface="Verdana" panose="020B0604030504040204" pitchFamily="34" charset="0"/>
                <a:ea typeface="Verdana" panose="020B0604030504040204" pitchFamily="34" charset="0"/>
              </a:rPr>
              <a:t> Click to edit Master text styles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50777-6E18-645B-B46B-7EF6CB40FC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24249" y="1767576"/>
            <a:ext cx="4929551" cy="365126"/>
          </a:xfrm>
          <a:prstGeom prst="rect">
            <a:avLst/>
          </a:prstGeom>
        </p:spPr>
        <p:txBody>
          <a:bodyPr vert="horz">
            <a:noAutofit/>
          </a:bodyPr>
          <a:lstStyle>
            <a:lvl1pPr>
              <a:defRPr sz="2100" b="1" baseline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420A80-B2ED-5D56-F83B-6E69019148B6}"/>
              </a:ext>
            </a:extLst>
          </p:cNvPr>
          <p:cNvSpPr/>
          <p:nvPr userDrawn="1"/>
        </p:nvSpPr>
        <p:spPr>
          <a:xfrm>
            <a:off x="-9427" y="-9427"/>
            <a:ext cx="5767754" cy="68674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74AE1CB-26FF-A3FD-A59B-2458C0CA0C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98383" y="6370379"/>
            <a:ext cx="1380111" cy="337077"/>
          </a:xfrm>
          <a:prstGeom prst="rect">
            <a:avLst/>
          </a:prstGeom>
        </p:spPr>
      </p:pic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0375AD78-BE31-2673-E6B2-D39C3A917E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7" y="421476"/>
            <a:ext cx="4456800" cy="1457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424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ternate Background TO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B38566BD-EBE0-426E-A69B-C948DFE780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097029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1" imgH="398" progId="TCLayout.ActiveDocument.1">
                  <p:embed/>
                </p:oleObj>
              </mc:Choice>
              <mc:Fallback>
                <p:oleObj name="think-cell Slide" r:id="rId3" imgW="401" imgH="39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B38566BD-EBE0-426E-A69B-C948DFE780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B943849-0864-99D1-E986-B61762174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61BBF1-5C60-AB87-C4B4-BB77B2B0B759}"/>
              </a:ext>
            </a:extLst>
          </p:cNvPr>
          <p:cNvSpPr txBox="1"/>
          <p:nvPr userDrawn="1"/>
        </p:nvSpPr>
        <p:spPr>
          <a:xfrm>
            <a:off x="7408875" y="6415807"/>
            <a:ext cx="3896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612A1C3-443A-1A4F-B6FB-0C7110D3743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424248" y="2415363"/>
            <a:ext cx="4929551" cy="265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 typeface="Arial" panose="020B0604020202020204" pitchFamily="34" charset="0"/>
              <a:buChar char="•"/>
              <a:defRPr sz="1800" baseline="0">
                <a:latin typeface="+mj-lt"/>
              </a:defRPr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 sz="1600">
                <a:latin typeface="Verdana" panose="020B0604030504040204" pitchFamily="34" charset="0"/>
                <a:ea typeface="Verdana" panose="020B0604030504040204" pitchFamily="34" charset="0"/>
              </a:rPr>
              <a:t> Click to edit Master text styles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4B3323D-0954-252D-7A8D-7E8BC61CF5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24249" y="1767576"/>
            <a:ext cx="4929551" cy="365126"/>
          </a:xfrm>
          <a:prstGeom prst="rect">
            <a:avLst/>
          </a:prstGeom>
        </p:spPr>
        <p:txBody>
          <a:bodyPr vert="horz">
            <a:noAutofit/>
          </a:bodyPr>
          <a:lstStyle>
            <a:lvl1pPr>
              <a:defRPr sz="2100" b="1" baseline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CA227CD-4DA9-4FD5-1446-367C16E80CFB}"/>
              </a:ext>
            </a:extLst>
          </p:cNvPr>
          <p:cNvSpPr/>
          <p:nvPr userDrawn="1"/>
        </p:nvSpPr>
        <p:spPr>
          <a:xfrm>
            <a:off x="-9427" y="-9427"/>
            <a:ext cx="5767754" cy="686742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AF9D9DC-2F83-7E15-A11F-FD70E04601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98383" y="6370379"/>
            <a:ext cx="1380111" cy="337078"/>
          </a:xfrm>
          <a:prstGeom prst="rect">
            <a:avLst/>
          </a:prstGeom>
        </p:spPr>
      </p:pic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EFEB8D9C-3074-5E49-E832-9C45FF3FDD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7" y="421476"/>
            <a:ext cx="4456800" cy="1457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1772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7AF34E3-6AE6-419D-81C2-11172B564F3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0249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14" imgH="414" progId="TCLayout.ActiveDocument.1">
                  <p:embed/>
                </p:oleObj>
              </mc:Choice>
              <mc:Fallback>
                <p:oleObj name="think-cell Slide" r:id="rId4" imgW="414" imgH="414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7AF34E3-6AE6-419D-81C2-11172B564F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0B1B992-6351-5A58-B1C2-6CC9FB40B2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AC7D78-D92B-AB0C-5BF2-C0707DC2777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98383" y="6370379"/>
            <a:ext cx="1380111" cy="33707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8C46701C-B9F7-EBCE-2A44-0F373D5779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8993" y="1174839"/>
            <a:ext cx="7934011" cy="392551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8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8256FA-67CD-8CD9-F717-58CEE3AF55AA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570786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7AF34E3-6AE6-419D-81C2-11172B564F3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0249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14" imgH="414" progId="TCLayout.ActiveDocument.1">
                  <p:embed/>
                </p:oleObj>
              </mc:Choice>
              <mc:Fallback>
                <p:oleObj name="think-cell Slide" r:id="rId4" imgW="414" imgH="414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7AF34E3-6AE6-419D-81C2-11172B564F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0B1B992-6351-5A58-B1C2-6CC9FB40B2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AC7D78-D92B-AB0C-5BF2-C0707DC2777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98383" y="6370379"/>
            <a:ext cx="1380111" cy="33707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8C46701C-B9F7-EBCE-2A44-0F373D5779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8993" y="1174839"/>
            <a:ext cx="7934011" cy="392551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8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8256FA-67CD-8CD9-F717-58CEE3AF55AA}"/>
              </a:ext>
            </a:extLst>
          </p:cNvPr>
          <p:cNvSpPr txBox="1"/>
          <p:nvPr userDrawn="1"/>
        </p:nvSpPr>
        <p:spPr>
          <a:xfrm>
            <a:off x="3543101" y="6415807"/>
            <a:ext cx="5105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69523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05A76543-798D-47A1-892E-B8C0B3A70F8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419106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1" imgH="398" progId="TCLayout.ActiveDocument.1">
                  <p:embed/>
                </p:oleObj>
              </mc:Choice>
              <mc:Fallback>
                <p:oleObj name="think-cell Slide" r:id="rId3" imgW="401" imgH="398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05A76543-798D-47A1-892E-B8C0B3A70F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F2644-D914-7B4E-8924-BBC1AEDB9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2528" y="6356356"/>
            <a:ext cx="795528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894746-287E-68C5-77EF-B691709E9FE5}"/>
              </a:ext>
            </a:extLst>
          </p:cNvPr>
          <p:cNvSpPr/>
          <p:nvPr userDrawn="1"/>
        </p:nvSpPr>
        <p:spPr>
          <a:xfrm>
            <a:off x="-9428" y="-9427"/>
            <a:ext cx="11091955" cy="6867427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BEFA20-49D2-ABC3-36E7-F008385D610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98383" y="6370379"/>
            <a:ext cx="1380111" cy="337078"/>
          </a:xfrm>
          <a:prstGeom prst="rect">
            <a:avLst/>
          </a:prstGeom>
        </p:spPr>
      </p:pic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B929B6F-0D1E-9841-A494-EB341F5B19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767" y="421476"/>
            <a:ext cx="8745848" cy="1457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</a:t>
            </a:r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5A98F9-ECB7-5AA5-D59E-945A79E3D325}"/>
              </a:ext>
            </a:extLst>
          </p:cNvPr>
          <p:cNvSpPr txBox="1"/>
          <p:nvPr userDrawn="1"/>
        </p:nvSpPr>
        <p:spPr>
          <a:xfrm>
            <a:off x="7115652" y="6415807"/>
            <a:ext cx="3896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© 2023 Outliers Mining Solutions Inc.     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2189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167C13FC-E660-4C8B-8E73-ADBA615695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12251794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8" imgW="414" imgH="414" progId="TCLayout.ActiveDocument.1">
                  <p:embed/>
                </p:oleObj>
              </mc:Choice>
              <mc:Fallback>
                <p:oleObj name="think-cell Slide" r:id="rId28" imgW="414" imgH="41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167C13FC-E660-4C8B-8E73-ADBA615695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EF59EF-B11E-7A44-B23B-6C9C8DF55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15E31-C113-1A43-B850-429FEE069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marL="2057298" marR="0" lvl="4" indent="-228589" algn="l" defTabSz="914354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tabLst/>
              <a:defRPr/>
            </a:pPr>
            <a:endParaRPr lang="en-US"/>
          </a:p>
          <a:p>
            <a:pPr lvl="4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27631-B0F5-414C-97D6-8A6DF816F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6"/>
            <a:ext cx="524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Open Sans" pitchFamily="2" charset="0"/>
              </a:defRPr>
            </a:lvl1pPr>
          </a:lstStyle>
          <a:p>
            <a:fld id="{748B8433-953F-5140-A518-C35C77B5B4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5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7" r:id="rId2"/>
    <p:sldLayoutId id="2147483698" r:id="rId3"/>
    <p:sldLayoutId id="2147483675" r:id="rId4"/>
    <p:sldLayoutId id="2147483676" r:id="rId5"/>
    <p:sldLayoutId id="2147483677" r:id="rId6"/>
    <p:sldLayoutId id="2147483701" r:id="rId7"/>
    <p:sldLayoutId id="2147483702" r:id="rId8"/>
    <p:sldLayoutId id="2147483678" r:id="rId9"/>
    <p:sldLayoutId id="2147483681" r:id="rId10"/>
    <p:sldLayoutId id="2147483682" r:id="rId11"/>
    <p:sldLayoutId id="2147483683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60" r:id="rId21"/>
    <p:sldLayoutId id="2147483699" r:id="rId22"/>
    <p:sldLayoutId id="2147483700" r:id="rId23"/>
    <p:sldLayoutId id="2147483667" r:id="rId24"/>
    <p:sldLayoutId id="2147483703" r:id="rId25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75000"/>
        <a:buFont typeface="Arial" panose="020B0604020202020204" pitchFamily="34" charset="0"/>
        <a:buChar char="•"/>
        <a:defRPr sz="2800" kern="1200" baseline="0">
          <a:solidFill>
            <a:schemeClr val="accent2"/>
          </a:solidFill>
          <a:latin typeface="+mj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75000"/>
        <a:buFont typeface="Arial" panose="020B0604020202020204" pitchFamily="34" charset="0"/>
        <a:buChar char="•"/>
        <a:defRPr sz="2400" kern="1200" baseline="0">
          <a:solidFill>
            <a:schemeClr val="accent2"/>
          </a:solidFill>
          <a:latin typeface="+mj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75000"/>
        <a:buFont typeface="Arial" panose="020B0604020202020204" pitchFamily="34" charset="0"/>
        <a:buChar char="•"/>
        <a:defRPr sz="2000" kern="1200" baseline="0">
          <a:solidFill>
            <a:schemeClr val="accent2"/>
          </a:solidFill>
          <a:latin typeface="+mj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75000"/>
        <a:buFont typeface="Arial" panose="020B0604020202020204" pitchFamily="34" charset="0"/>
        <a:buChar char="•"/>
        <a:defRPr sz="1800" kern="1200" baseline="0">
          <a:solidFill>
            <a:schemeClr val="accent2"/>
          </a:solidFill>
          <a:latin typeface="+mj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75000"/>
        <a:buFont typeface="Arial" panose="020B0604020202020204" pitchFamily="34" charset="0"/>
        <a:buChar char="•"/>
        <a:defRPr sz="1800" kern="1200" baseline="0">
          <a:solidFill>
            <a:schemeClr val="accent2"/>
          </a:solidFill>
          <a:latin typeface="+mj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Relationship Id="rId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45.xml"/><Relationship Id="rId21" Type="http://schemas.openxmlformats.org/officeDocument/2006/relationships/tags" Target="../tags/tag40.xml"/><Relationship Id="rId42" Type="http://schemas.openxmlformats.org/officeDocument/2006/relationships/tags" Target="../tags/tag61.xml"/><Relationship Id="rId47" Type="http://schemas.openxmlformats.org/officeDocument/2006/relationships/tags" Target="../tags/tag66.xml"/><Relationship Id="rId63" Type="http://schemas.openxmlformats.org/officeDocument/2006/relationships/tags" Target="../tags/tag82.xml"/><Relationship Id="rId68" Type="http://schemas.openxmlformats.org/officeDocument/2006/relationships/tags" Target="../tags/tag87.xml"/><Relationship Id="rId84" Type="http://schemas.openxmlformats.org/officeDocument/2006/relationships/tags" Target="../tags/tag103.xml"/><Relationship Id="rId89" Type="http://schemas.openxmlformats.org/officeDocument/2006/relationships/tags" Target="../tags/tag108.xml"/><Relationship Id="rId16" Type="http://schemas.openxmlformats.org/officeDocument/2006/relationships/tags" Target="../tags/tag35.xml"/><Relationship Id="rId11" Type="http://schemas.openxmlformats.org/officeDocument/2006/relationships/tags" Target="../tags/tag30.xml"/><Relationship Id="rId32" Type="http://schemas.openxmlformats.org/officeDocument/2006/relationships/tags" Target="../tags/tag51.xml"/><Relationship Id="rId37" Type="http://schemas.openxmlformats.org/officeDocument/2006/relationships/tags" Target="../tags/tag56.xml"/><Relationship Id="rId53" Type="http://schemas.openxmlformats.org/officeDocument/2006/relationships/tags" Target="../tags/tag72.xml"/><Relationship Id="rId58" Type="http://schemas.openxmlformats.org/officeDocument/2006/relationships/tags" Target="../tags/tag77.xml"/><Relationship Id="rId74" Type="http://schemas.openxmlformats.org/officeDocument/2006/relationships/tags" Target="../tags/tag93.xml"/><Relationship Id="rId79" Type="http://schemas.openxmlformats.org/officeDocument/2006/relationships/tags" Target="../tags/tag98.xml"/><Relationship Id="rId5" Type="http://schemas.openxmlformats.org/officeDocument/2006/relationships/tags" Target="../tags/tag24.xml"/><Relationship Id="rId90" Type="http://schemas.openxmlformats.org/officeDocument/2006/relationships/tags" Target="../tags/tag109.xml"/><Relationship Id="rId95" Type="http://schemas.openxmlformats.org/officeDocument/2006/relationships/tags" Target="../tags/tag114.xml"/><Relationship Id="rId22" Type="http://schemas.openxmlformats.org/officeDocument/2006/relationships/tags" Target="../tags/tag41.xml"/><Relationship Id="rId27" Type="http://schemas.openxmlformats.org/officeDocument/2006/relationships/tags" Target="../tags/tag46.xml"/><Relationship Id="rId43" Type="http://schemas.openxmlformats.org/officeDocument/2006/relationships/tags" Target="../tags/tag62.xml"/><Relationship Id="rId48" Type="http://schemas.openxmlformats.org/officeDocument/2006/relationships/tags" Target="../tags/tag67.xml"/><Relationship Id="rId64" Type="http://schemas.openxmlformats.org/officeDocument/2006/relationships/tags" Target="../tags/tag83.xml"/><Relationship Id="rId69" Type="http://schemas.openxmlformats.org/officeDocument/2006/relationships/tags" Target="../tags/tag88.xml"/><Relationship Id="rId80" Type="http://schemas.openxmlformats.org/officeDocument/2006/relationships/tags" Target="../tags/tag99.xml"/><Relationship Id="rId85" Type="http://schemas.openxmlformats.org/officeDocument/2006/relationships/tags" Target="../tags/tag104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5" Type="http://schemas.openxmlformats.org/officeDocument/2006/relationships/tags" Target="../tags/tag44.xml"/><Relationship Id="rId33" Type="http://schemas.openxmlformats.org/officeDocument/2006/relationships/tags" Target="../tags/tag52.xml"/><Relationship Id="rId38" Type="http://schemas.openxmlformats.org/officeDocument/2006/relationships/tags" Target="../tags/tag57.xml"/><Relationship Id="rId46" Type="http://schemas.openxmlformats.org/officeDocument/2006/relationships/tags" Target="../tags/tag65.xml"/><Relationship Id="rId59" Type="http://schemas.openxmlformats.org/officeDocument/2006/relationships/tags" Target="../tags/tag78.xml"/><Relationship Id="rId67" Type="http://schemas.openxmlformats.org/officeDocument/2006/relationships/tags" Target="../tags/tag86.xml"/><Relationship Id="rId20" Type="http://schemas.openxmlformats.org/officeDocument/2006/relationships/tags" Target="../tags/tag39.xml"/><Relationship Id="rId41" Type="http://schemas.openxmlformats.org/officeDocument/2006/relationships/tags" Target="../tags/tag60.xml"/><Relationship Id="rId54" Type="http://schemas.openxmlformats.org/officeDocument/2006/relationships/tags" Target="../tags/tag73.xml"/><Relationship Id="rId62" Type="http://schemas.openxmlformats.org/officeDocument/2006/relationships/tags" Target="../tags/tag81.xml"/><Relationship Id="rId70" Type="http://schemas.openxmlformats.org/officeDocument/2006/relationships/tags" Target="../tags/tag89.xml"/><Relationship Id="rId75" Type="http://schemas.openxmlformats.org/officeDocument/2006/relationships/tags" Target="../tags/tag94.xml"/><Relationship Id="rId83" Type="http://schemas.openxmlformats.org/officeDocument/2006/relationships/tags" Target="../tags/tag102.xml"/><Relationship Id="rId88" Type="http://schemas.openxmlformats.org/officeDocument/2006/relationships/tags" Target="../tags/tag107.xml"/><Relationship Id="rId91" Type="http://schemas.openxmlformats.org/officeDocument/2006/relationships/tags" Target="../tags/tag110.xml"/><Relationship Id="rId96" Type="http://schemas.openxmlformats.org/officeDocument/2006/relationships/tags" Target="../tags/tag115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5" Type="http://schemas.openxmlformats.org/officeDocument/2006/relationships/tags" Target="../tags/tag34.xml"/><Relationship Id="rId23" Type="http://schemas.openxmlformats.org/officeDocument/2006/relationships/tags" Target="../tags/tag42.xml"/><Relationship Id="rId28" Type="http://schemas.openxmlformats.org/officeDocument/2006/relationships/tags" Target="../tags/tag47.xml"/><Relationship Id="rId36" Type="http://schemas.openxmlformats.org/officeDocument/2006/relationships/tags" Target="../tags/tag55.xml"/><Relationship Id="rId49" Type="http://schemas.openxmlformats.org/officeDocument/2006/relationships/tags" Target="../tags/tag68.xml"/><Relationship Id="rId57" Type="http://schemas.openxmlformats.org/officeDocument/2006/relationships/tags" Target="../tags/tag76.xml"/><Relationship Id="rId10" Type="http://schemas.openxmlformats.org/officeDocument/2006/relationships/tags" Target="../tags/tag29.xml"/><Relationship Id="rId31" Type="http://schemas.openxmlformats.org/officeDocument/2006/relationships/tags" Target="../tags/tag50.xml"/><Relationship Id="rId44" Type="http://schemas.openxmlformats.org/officeDocument/2006/relationships/tags" Target="../tags/tag63.xml"/><Relationship Id="rId52" Type="http://schemas.openxmlformats.org/officeDocument/2006/relationships/tags" Target="../tags/tag71.xml"/><Relationship Id="rId60" Type="http://schemas.openxmlformats.org/officeDocument/2006/relationships/tags" Target="../tags/tag79.xml"/><Relationship Id="rId65" Type="http://schemas.openxmlformats.org/officeDocument/2006/relationships/tags" Target="../tags/tag84.xml"/><Relationship Id="rId73" Type="http://schemas.openxmlformats.org/officeDocument/2006/relationships/tags" Target="../tags/tag92.xml"/><Relationship Id="rId78" Type="http://schemas.openxmlformats.org/officeDocument/2006/relationships/tags" Target="../tags/tag97.xml"/><Relationship Id="rId81" Type="http://schemas.openxmlformats.org/officeDocument/2006/relationships/tags" Target="../tags/tag100.xml"/><Relationship Id="rId86" Type="http://schemas.openxmlformats.org/officeDocument/2006/relationships/tags" Target="../tags/tag105.xml"/><Relationship Id="rId94" Type="http://schemas.openxmlformats.org/officeDocument/2006/relationships/tags" Target="../tags/tag113.xml"/><Relationship Id="rId99" Type="http://schemas.openxmlformats.org/officeDocument/2006/relationships/slideLayout" Target="../slideLayouts/slideLayout15.xml"/><Relationship Id="rId101" Type="http://schemas.openxmlformats.org/officeDocument/2006/relationships/image" Target="../media/image1.emf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39" Type="http://schemas.openxmlformats.org/officeDocument/2006/relationships/tags" Target="../tags/tag58.xml"/><Relationship Id="rId34" Type="http://schemas.openxmlformats.org/officeDocument/2006/relationships/tags" Target="../tags/tag53.xml"/><Relationship Id="rId50" Type="http://schemas.openxmlformats.org/officeDocument/2006/relationships/tags" Target="../tags/tag69.xml"/><Relationship Id="rId55" Type="http://schemas.openxmlformats.org/officeDocument/2006/relationships/tags" Target="../tags/tag74.xml"/><Relationship Id="rId76" Type="http://schemas.openxmlformats.org/officeDocument/2006/relationships/tags" Target="../tags/tag95.xml"/><Relationship Id="rId97" Type="http://schemas.openxmlformats.org/officeDocument/2006/relationships/tags" Target="../tags/tag116.xml"/><Relationship Id="rId7" Type="http://schemas.openxmlformats.org/officeDocument/2006/relationships/tags" Target="../tags/tag26.xml"/><Relationship Id="rId71" Type="http://schemas.openxmlformats.org/officeDocument/2006/relationships/tags" Target="../tags/tag90.xml"/><Relationship Id="rId92" Type="http://schemas.openxmlformats.org/officeDocument/2006/relationships/tags" Target="../tags/tag111.xml"/><Relationship Id="rId2" Type="http://schemas.openxmlformats.org/officeDocument/2006/relationships/tags" Target="../tags/tag21.xml"/><Relationship Id="rId29" Type="http://schemas.openxmlformats.org/officeDocument/2006/relationships/tags" Target="../tags/tag48.xml"/><Relationship Id="rId24" Type="http://schemas.openxmlformats.org/officeDocument/2006/relationships/tags" Target="../tags/tag43.xml"/><Relationship Id="rId40" Type="http://schemas.openxmlformats.org/officeDocument/2006/relationships/tags" Target="../tags/tag59.xml"/><Relationship Id="rId45" Type="http://schemas.openxmlformats.org/officeDocument/2006/relationships/tags" Target="../tags/tag64.xml"/><Relationship Id="rId66" Type="http://schemas.openxmlformats.org/officeDocument/2006/relationships/tags" Target="../tags/tag85.xml"/><Relationship Id="rId87" Type="http://schemas.openxmlformats.org/officeDocument/2006/relationships/tags" Target="../tags/tag106.xml"/><Relationship Id="rId61" Type="http://schemas.openxmlformats.org/officeDocument/2006/relationships/tags" Target="../tags/tag80.xml"/><Relationship Id="rId82" Type="http://schemas.openxmlformats.org/officeDocument/2006/relationships/tags" Target="../tags/tag101.xml"/><Relationship Id="rId19" Type="http://schemas.openxmlformats.org/officeDocument/2006/relationships/tags" Target="../tags/tag38.xml"/><Relationship Id="rId14" Type="http://schemas.openxmlformats.org/officeDocument/2006/relationships/tags" Target="../tags/tag33.xml"/><Relationship Id="rId30" Type="http://schemas.openxmlformats.org/officeDocument/2006/relationships/tags" Target="../tags/tag49.xml"/><Relationship Id="rId35" Type="http://schemas.openxmlformats.org/officeDocument/2006/relationships/tags" Target="../tags/tag54.xml"/><Relationship Id="rId56" Type="http://schemas.openxmlformats.org/officeDocument/2006/relationships/tags" Target="../tags/tag75.xml"/><Relationship Id="rId77" Type="http://schemas.openxmlformats.org/officeDocument/2006/relationships/tags" Target="../tags/tag96.xml"/><Relationship Id="rId100" Type="http://schemas.openxmlformats.org/officeDocument/2006/relationships/oleObject" Target="../embeddings/oleObject19.bin"/><Relationship Id="rId8" Type="http://schemas.openxmlformats.org/officeDocument/2006/relationships/tags" Target="../tags/tag27.xml"/><Relationship Id="rId51" Type="http://schemas.openxmlformats.org/officeDocument/2006/relationships/tags" Target="../tags/tag70.xml"/><Relationship Id="rId72" Type="http://schemas.openxmlformats.org/officeDocument/2006/relationships/tags" Target="../tags/tag91.xml"/><Relationship Id="rId93" Type="http://schemas.openxmlformats.org/officeDocument/2006/relationships/tags" Target="../tags/tag112.xml"/><Relationship Id="rId98" Type="http://schemas.openxmlformats.org/officeDocument/2006/relationships/tags" Target="../tags/tag117.xml"/><Relationship Id="rId3" Type="http://schemas.openxmlformats.org/officeDocument/2006/relationships/tags" Target="../tags/tag22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tags" Target="../tags/tag143.xml"/><Relationship Id="rId21" Type="http://schemas.openxmlformats.org/officeDocument/2006/relationships/tags" Target="../tags/tag138.xml"/><Relationship Id="rId42" Type="http://schemas.openxmlformats.org/officeDocument/2006/relationships/tags" Target="../tags/tag159.xml"/><Relationship Id="rId47" Type="http://schemas.openxmlformats.org/officeDocument/2006/relationships/tags" Target="../tags/tag164.xml"/><Relationship Id="rId63" Type="http://schemas.openxmlformats.org/officeDocument/2006/relationships/tags" Target="../tags/tag180.xml"/><Relationship Id="rId68" Type="http://schemas.openxmlformats.org/officeDocument/2006/relationships/tags" Target="../tags/tag185.xml"/><Relationship Id="rId84" Type="http://schemas.openxmlformats.org/officeDocument/2006/relationships/tags" Target="../tags/tag201.xml"/><Relationship Id="rId89" Type="http://schemas.openxmlformats.org/officeDocument/2006/relationships/tags" Target="../tags/tag206.xml"/><Relationship Id="rId16" Type="http://schemas.openxmlformats.org/officeDocument/2006/relationships/tags" Target="../tags/tag133.xml"/><Relationship Id="rId11" Type="http://schemas.openxmlformats.org/officeDocument/2006/relationships/tags" Target="../tags/tag128.xml"/><Relationship Id="rId32" Type="http://schemas.openxmlformats.org/officeDocument/2006/relationships/tags" Target="../tags/tag149.xml"/><Relationship Id="rId37" Type="http://schemas.openxmlformats.org/officeDocument/2006/relationships/tags" Target="../tags/tag154.xml"/><Relationship Id="rId53" Type="http://schemas.openxmlformats.org/officeDocument/2006/relationships/tags" Target="../tags/tag170.xml"/><Relationship Id="rId58" Type="http://schemas.openxmlformats.org/officeDocument/2006/relationships/tags" Target="../tags/tag175.xml"/><Relationship Id="rId74" Type="http://schemas.openxmlformats.org/officeDocument/2006/relationships/tags" Target="../tags/tag191.xml"/><Relationship Id="rId79" Type="http://schemas.openxmlformats.org/officeDocument/2006/relationships/tags" Target="../tags/tag196.xml"/><Relationship Id="rId5" Type="http://schemas.openxmlformats.org/officeDocument/2006/relationships/tags" Target="../tags/tag122.xml"/><Relationship Id="rId90" Type="http://schemas.openxmlformats.org/officeDocument/2006/relationships/tags" Target="../tags/tag207.xml"/><Relationship Id="rId95" Type="http://schemas.openxmlformats.org/officeDocument/2006/relationships/slideLayout" Target="../slideLayouts/slideLayout15.xml"/><Relationship Id="rId22" Type="http://schemas.openxmlformats.org/officeDocument/2006/relationships/tags" Target="../tags/tag139.xml"/><Relationship Id="rId27" Type="http://schemas.openxmlformats.org/officeDocument/2006/relationships/tags" Target="../tags/tag144.xml"/><Relationship Id="rId43" Type="http://schemas.openxmlformats.org/officeDocument/2006/relationships/tags" Target="../tags/tag160.xml"/><Relationship Id="rId48" Type="http://schemas.openxmlformats.org/officeDocument/2006/relationships/tags" Target="../tags/tag165.xml"/><Relationship Id="rId64" Type="http://schemas.openxmlformats.org/officeDocument/2006/relationships/tags" Target="../tags/tag181.xml"/><Relationship Id="rId69" Type="http://schemas.openxmlformats.org/officeDocument/2006/relationships/tags" Target="../tags/tag186.xml"/><Relationship Id="rId80" Type="http://schemas.openxmlformats.org/officeDocument/2006/relationships/tags" Target="../tags/tag197.xml"/><Relationship Id="rId85" Type="http://schemas.openxmlformats.org/officeDocument/2006/relationships/tags" Target="../tags/tag202.xml"/><Relationship Id="rId3" Type="http://schemas.openxmlformats.org/officeDocument/2006/relationships/tags" Target="../tags/tag120.xml"/><Relationship Id="rId12" Type="http://schemas.openxmlformats.org/officeDocument/2006/relationships/tags" Target="../tags/tag129.xml"/><Relationship Id="rId17" Type="http://schemas.openxmlformats.org/officeDocument/2006/relationships/tags" Target="../tags/tag134.xml"/><Relationship Id="rId25" Type="http://schemas.openxmlformats.org/officeDocument/2006/relationships/tags" Target="../tags/tag142.xml"/><Relationship Id="rId33" Type="http://schemas.openxmlformats.org/officeDocument/2006/relationships/tags" Target="../tags/tag150.xml"/><Relationship Id="rId38" Type="http://schemas.openxmlformats.org/officeDocument/2006/relationships/tags" Target="../tags/tag155.xml"/><Relationship Id="rId46" Type="http://schemas.openxmlformats.org/officeDocument/2006/relationships/tags" Target="../tags/tag163.xml"/><Relationship Id="rId59" Type="http://schemas.openxmlformats.org/officeDocument/2006/relationships/tags" Target="../tags/tag176.xml"/><Relationship Id="rId67" Type="http://schemas.openxmlformats.org/officeDocument/2006/relationships/tags" Target="../tags/tag184.xml"/><Relationship Id="rId20" Type="http://schemas.openxmlformats.org/officeDocument/2006/relationships/tags" Target="../tags/tag137.xml"/><Relationship Id="rId41" Type="http://schemas.openxmlformats.org/officeDocument/2006/relationships/tags" Target="../tags/tag158.xml"/><Relationship Id="rId54" Type="http://schemas.openxmlformats.org/officeDocument/2006/relationships/tags" Target="../tags/tag171.xml"/><Relationship Id="rId62" Type="http://schemas.openxmlformats.org/officeDocument/2006/relationships/tags" Target="../tags/tag179.xml"/><Relationship Id="rId70" Type="http://schemas.openxmlformats.org/officeDocument/2006/relationships/tags" Target="../tags/tag187.xml"/><Relationship Id="rId75" Type="http://schemas.openxmlformats.org/officeDocument/2006/relationships/tags" Target="../tags/tag192.xml"/><Relationship Id="rId83" Type="http://schemas.openxmlformats.org/officeDocument/2006/relationships/tags" Target="../tags/tag200.xml"/><Relationship Id="rId88" Type="http://schemas.openxmlformats.org/officeDocument/2006/relationships/tags" Target="../tags/tag205.xml"/><Relationship Id="rId91" Type="http://schemas.openxmlformats.org/officeDocument/2006/relationships/tags" Target="../tags/tag208.xml"/><Relationship Id="rId96" Type="http://schemas.openxmlformats.org/officeDocument/2006/relationships/oleObject" Target="../embeddings/oleObject20.bin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5" Type="http://schemas.openxmlformats.org/officeDocument/2006/relationships/tags" Target="../tags/tag132.xml"/><Relationship Id="rId23" Type="http://schemas.openxmlformats.org/officeDocument/2006/relationships/tags" Target="../tags/tag140.xml"/><Relationship Id="rId28" Type="http://schemas.openxmlformats.org/officeDocument/2006/relationships/tags" Target="../tags/tag145.xml"/><Relationship Id="rId36" Type="http://schemas.openxmlformats.org/officeDocument/2006/relationships/tags" Target="../tags/tag153.xml"/><Relationship Id="rId49" Type="http://schemas.openxmlformats.org/officeDocument/2006/relationships/tags" Target="../tags/tag166.xml"/><Relationship Id="rId57" Type="http://schemas.openxmlformats.org/officeDocument/2006/relationships/tags" Target="../tags/tag174.xml"/><Relationship Id="rId10" Type="http://schemas.openxmlformats.org/officeDocument/2006/relationships/tags" Target="../tags/tag127.xml"/><Relationship Id="rId31" Type="http://schemas.openxmlformats.org/officeDocument/2006/relationships/tags" Target="../tags/tag148.xml"/><Relationship Id="rId44" Type="http://schemas.openxmlformats.org/officeDocument/2006/relationships/tags" Target="../tags/tag161.xml"/><Relationship Id="rId52" Type="http://schemas.openxmlformats.org/officeDocument/2006/relationships/tags" Target="../tags/tag169.xml"/><Relationship Id="rId60" Type="http://schemas.openxmlformats.org/officeDocument/2006/relationships/tags" Target="../tags/tag177.xml"/><Relationship Id="rId65" Type="http://schemas.openxmlformats.org/officeDocument/2006/relationships/tags" Target="../tags/tag182.xml"/><Relationship Id="rId73" Type="http://schemas.openxmlformats.org/officeDocument/2006/relationships/tags" Target="../tags/tag190.xml"/><Relationship Id="rId78" Type="http://schemas.openxmlformats.org/officeDocument/2006/relationships/tags" Target="../tags/tag195.xml"/><Relationship Id="rId81" Type="http://schemas.openxmlformats.org/officeDocument/2006/relationships/tags" Target="../tags/tag198.xml"/><Relationship Id="rId86" Type="http://schemas.openxmlformats.org/officeDocument/2006/relationships/tags" Target="../tags/tag203.xml"/><Relationship Id="rId94" Type="http://schemas.openxmlformats.org/officeDocument/2006/relationships/tags" Target="../tags/tag211.xml"/><Relationship Id="rId4" Type="http://schemas.openxmlformats.org/officeDocument/2006/relationships/tags" Target="../tags/tag121.xml"/><Relationship Id="rId9" Type="http://schemas.openxmlformats.org/officeDocument/2006/relationships/tags" Target="../tags/tag126.xml"/><Relationship Id="rId13" Type="http://schemas.openxmlformats.org/officeDocument/2006/relationships/tags" Target="../tags/tag130.xml"/><Relationship Id="rId18" Type="http://schemas.openxmlformats.org/officeDocument/2006/relationships/tags" Target="../tags/tag135.xml"/><Relationship Id="rId39" Type="http://schemas.openxmlformats.org/officeDocument/2006/relationships/tags" Target="../tags/tag156.xml"/><Relationship Id="rId34" Type="http://schemas.openxmlformats.org/officeDocument/2006/relationships/tags" Target="../tags/tag151.xml"/><Relationship Id="rId50" Type="http://schemas.openxmlformats.org/officeDocument/2006/relationships/tags" Target="../tags/tag167.xml"/><Relationship Id="rId55" Type="http://schemas.openxmlformats.org/officeDocument/2006/relationships/tags" Target="../tags/tag172.xml"/><Relationship Id="rId76" Type="http://schemas.openxmlformats.org/officeDocument/2006/relationships/tags" Target="../tags/tag193.xml"/><Relationship Id="rId97" Type="http://schemas.openxmlformats.org/officeDocument/2006/relationships/image" Target="../media/image1.emf"/><Relationship Id="rId7" Type="http://schemas.openxmlformats.org/officeDocument/2006/relationships/tags" Target="../tags/tag124.xml"/><Relationship Id="rId71" Type="http://schemas.openxmlformats.org/officeDocument/2006/relationships/tags" Target="../tags/tag188.xml"/><Relationship Id="rId92" Type="http://schemas.openxmlformats.org/officeDocument/2006/relationships/tags" Target="../tags/tag209.xml"/><Relationship Id="rId2" Type="http://schemas.openxmlformats.org/officeDocument/2006/relationships/tags" Target="../tags/tag119.xml"/><Relationship Id="rId29" Type="http://schemas.openxmlformats.org/officeDocument/2006/relationships/tags" Target="../tags/tag146.xml"/><Relationship Id="rId24" Type="http://schemas.openxmlformats.org/officeDocument/2006/relationships/tags" Target="../tags/tag141.xml"/><Relationship Id="rId40" Type="http://schemas.openxmlformats.org/officeDocument/2006/relationships/tags" Target="../tags/tag157.xml"/><Relationship Id="rId45" Type="http://schemas.openxmlformats.org/officeDocument/2006/relationships/tags" Target="../tags/tag162.xml"/><Relationship Id="rId66" Type="http://schemas.openxmlformats.org/officeDocument/2006/relationships/tags" Target="../tags/tag183.xml"/><Relationship Id="rId87" Type="http://schemas.openxmlformats.org/officeDocument/2006/relationships/tags" Target="../tags/tag204.xml"/><Relationship Id="rId61" Type="http://schemas.openxmlformats.org/officeDocument/2006/relationships/tags" Target="../tags/tag178.xml"/><Relationship Id="rId82" Type="http://schemas.openxmlformats.org/officeDocument/2006/relationships/tags" Target="../tags/tag199.xml"/><Relationship Id="rId19" Type="http://schemas.openxmlformats.org/officeDocument/2006/relationships/tags" Target="../tags/tag136.xml"/><Relationship Id="rId14" Type="http://schemas.openxmlformats.org/officeDocument/2006/relationships/tags" Target="../tags/tag131.xml"/><Relationship Id="rId30" Type="http://schemas.openxmlformats.org/officeDocument/2006/relationships/tags" Target="../tags/tag147.xml"/><Relationship Id="rId35" Type="http://schemas.openxmlformats.org/officeDocument/2006/relationships/tags" Target="../tags/tag152.xml"/><Relationship Id="rId56" Type="http://schemas.openxmlformats.org/officeDocument/2006/relationships/tags" Target="../tags/tag173.xml"/><Relationship Id="rId77" Type="http://schemas.openxmlformats.org/officeDocument/2006/relationships/tags" Target="../tags/tag194.xml"/><Relationship Id="rId8" Type="http://schemas.openxmlformats.org/officeDocument/2006/relationships/tags" Target="../tags/tag125.xml"/><Relationship Id="rId51" Type="http://schemas.openxmlformats.org/officeDocument/2006/relationships/tags" Target="../tags/tag168.xml"/><Relationship Id="rId72" Type="http://schemas.openxmlformats.org/officeDocument/2006/relationships/tags" Target="../tags/tag189.xml"/><Relationship Id="rId93" Type="http://schemas.openxmlformats.org/officeDocument/2006/relationships/tags" Target="../tags/tag2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B88771C2-6F4F-EFBA-2226-277C37F37EC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9337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6" imgH="426" progId="TCLayout.ActiveDocument.1">
                  <p:embed/>
                </p:oleObj>
              </mc:Choice>
              <mc:Fallback>
                <p:oleObj name="think-cell Slide" r:id="rId3" imgW="426" imgH="42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B88771C2-6F4F-EFBA-2226-277C37F37E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46F3EBB-64CE-A8CA-0B54-4E937A575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94" y="1604108"/>
            <a:ext cx="7456653" cy="857736"/>
          </a:xfrm>
        </p:spPr>
        <p:txBody>
          <a:bodyPr vert="horz"/>
          <a:lstStyle/>
          <a:p>
            <a:r>
              <a:rPr lang="en-CA" dirty="0"/>
              <a:t>Product Development Roadmap</a:t>
            </a:r>
            <a:endParaRPr lang="en-CA" dirty="0">
              <a:solidFill>
                <a:srgbClr val="79858B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EB9B1E-CAFD-B994-5260-833C41366BA1}"/>
              </a:ext>
            </a:extLst>
          </p:cNvPr>
          <p:cNvSpPr txBox="1">
            <a:spLocks/>
          </p:cNvSpPr>
          <p:nvPr/>
        </p:nvSpPr>
        <p:spPr>
          <a:xfrm>
            <a:off x="454894" y="3959942"/>
            <a:ext cx="10075453" cy="17973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2400" dirty="0"/>
              <a:t> </a:t>
            </a:r>
          </a:p>
          <a:p>
            <a:r>
              <a:rPr lang="en-US" sz="2400" dirty="0"/>
              <a:t>December 2023</a:t>
            </a:r>
          </a:p>
          <a:p>
            <a:endParaRPr lang="en-US" sz="2800" dirty="0"/>
          </a:p>
          <a:p>
            <a:endParaRPr lang="en-CA" sz="2800" dirty="0">
              <a:solidFill>
                <a:srgbClr val="7985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68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" name="think-cell data - do not delete" hidden="1">
            <a:extLst>
              <a:ext uri="{FF2B5EF4-FFF2-40B4-BE49-F238E27FC236}">
                <a16:creationId xmlns:a16="http://schemas.microsoft.com/office/drawing/2014/main" id="{B9657E6C-AE01-4FD5-FBA9-4A8462FDD4E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164389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0" imgW="663" imgH="663" progId="TCLayout.ActiveDocument.1">
                  <p:embed/>
                </p:oleObj>
              </mc:Choice>
              <mc:Fallback>
                <p:oleObj name="think-cell Slide" r:id="rId100" imgW="663" imgH="66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3ECE72-CAD1-BBC8-A082-3D3B2E6E8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8B8433-953F-5140-A518-C35C77B5B4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C718C-DBAE-32D0-EDA5-E62F187A8C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dirty="0"/>
              <a:t>Outlier Short Interval Control 2024 Roadmap</a:t>
            </a:r>
          </a:p>
        </p:txBody>
      </p: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689B54AC-6F53-E0C7-55F3-37A2D45B6B61}"/>
              </a:ext>
            </a:extLst>
          </p:cNvPr>
          <p:cNvSpPr>
            <a:spLocks noGrp="1"/>
          </p:cNvSpPr>
          <p:nvPr>
            <p:custDataLst>
              <p:tags r:id="rId2"/>
            </p:custDataLst>
          </p:nvPr>
        </p:nvSpPr>
        <p:spPr bwMode="auto">
          <a:xfrm>
            <a:off x="2936875" y="1250950"/>
            <a:ext cx="768032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21593D50-951C-4C2F-BEAE-5F69411C0803}" type="datetime'''2''''''''''''''''''''''''''''0''''2''''''''4'''''''''''''">
              <a:rPr lang="en-CA" altLang="en-US" sz="1400" b="1" smtClean="0">
                <a:latin typeface="+mn-lt"/>
              </a:rPr>
              <a:pPr/>
              <a:t>2024</a:t>
            </a:fld>
            <a:endParaRPr lang="en-CA" sz="1400" b="1" dirty="0">
              <a:latin typeface="+mn-lt"/>
            </a:endParaRPr>
          </a:p>
        </p:txBody>
      </p:sp>
      <p:sp>
        <p:nvSpPr>
          <p:cNvPr id="154" name="Text Placeholder 2">
            <a:extLst>
              <a:ext uri="{FF2B5EF4-FFF2-40B4-BE49-F238E27FC236}">
                <a16:creationId xmlns:a16="http://schemas.microsoft.com/office/drawing/2014/main" id="{C90D695B-5997-7CBD-AB9C-D37C5C092F82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2936875" y="1490663"/>
            <a:ext cx="65087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F4A9CB2A-F6CB-4A2B-B657-3B6F28CFEA23}" type="datetime'''''''''''''''''''''''0''''''''''''''''''''''''''''1'''''''''">
              <a:rPr lang="en-CA" altLang="en-US" sz="1400" b="1" smtClean="0">
                <a:latin typeface="+mn-lt"/>
              </a:rPr>
              <a:pPr/>
              <a:t>01</a:t>
            </a:fld>
            <a:endParaRPr lang="en-CA" sz="1400" b="1" dirty="0">
              <a:latin typeface="+mn-lt"/>
            </a:endParaRPr>
          </a:p>
        </p:txBody>
      </p:sp>
      <p:sp>
        <p:nvSpPr>
          <p:cNvPr id="155" name="Text Placeholder 2">
            <a:extLst>
              <a:ext uri="{FF2B5EF4-FFF2-40B4-BE49-F238E27FC236}">
                <a16:creationId xmlns:a16="http://schemas.microsoft.com/office/drawing/2014/main" id="{41CE3A6D-F156-B422-187F-75AC949C564C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3587750" y="1490663"/>
            <a:ext cx="608013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968ACF5D-0B61-49EF-BA67-030CF9B8E8FF}" type="datetime'''''''''''''''''''0''''''''''''''''''''''2'''''''''''''">
              <a:rPr lang="en-CA" altLang="en-US" sz="1400" b="1" smtClean="0">
                <a:latin typeface="+mn-lt"/>
              </a:rPr>
              <a:pPr/>
              <a:t>02</a:t>
            </a:fld>
            <a:endParaRPr lang="en-CA" sz="1400" b="1" dirty="0">
              <a:latin typeface="+mn-lt"/>
            </a:endParaRPr>
          </a:p>
        </p:txBody>
      </p:sp>
      <p:sp>
        <p:nvSpPr>
          <p:cNvPr id="156" name="Text Placeholder 2">
            <a:extLst>
              <a:ext uri="{FF2B5EF4-FFF2-40B4-BE49-F238E27FC236}">
                <a16:creationId xmlns:a16="http://schemas.microsoft.com/office/drawing/2014/main" id="{B9AE39D5-96B7-0EDF-430B-AB489F23D995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4195763" y="1490663"/>
            <a:ext cx="65087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0C272C10-4A31-498B-8F41-F44469FFBD32}" type="datetime'''''''''''0''''''''''''''''''''''''''''3'''''''''''''''''''''">
              <a:rPr lang="en-CA" altLang="en-US" sz="1400" b="1" smtClean="0">
                <a:latin typeface="+mn-lt"/>
              </a:rPr>
              <a:pPr/>
              <a:t>03</a:t>
            </a:fld>
            <a:endParaRPr lang="en-CA" sz="1400" b="1" dirty="0">
              <a:latin typeface="+mn-lt"/>
            </a:endParaRPr>
          </a:p>
        </p:txBody>
      </p:sp>
      <p:sp>
        <p:nvSpPr>
          <p:cNvPr id="157" name="Text Placeholder 2">
            <a:extLst>
              <a:ext uri="{FF2B5EF4-FFF2-40B4-BE49-F238E27FC236}">
                <a16:creationId xmlns:a16="http://schemas.microsoft.com/office/drawing/2014/main" id="{FE78F164-4960-7C60-CFF7-1749A8CF5C1C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4846637" y="1490663"/>
            <a:ext cx="628650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763BE139-5278-4C1B-8FAF-EC17CA4DD5CC}" type="datetime'''''''''''''''0''''''''''''''''''''''''''4'''''">
              <a:rPr lang="en-CA" altLang="en-US" sz="1400" b="1" smtClean="0">
                <a:latin typeface="+mn-lt"/>
              </a:rPr>
              <a:pPr/>
              <a:t>04</a:t>
            </a:fld>
            <a:endParaRPr lang="en-CA" sz="1400" b="1" dirty="0">
              <a:latin typeface="+mn-lt"/>
            </a:endParaRPr>
          </a:p>
        </p:txBody>
      </p:sp>
      <p:sp>
        <p:nvSpPr>
          <p:cNvPr id="158" name="Text Placeholder 2">
            <a:extLst>
              <a:ext uri="{FF2B5EF4-FFF2-40B4-BE49-F238E27FC236}">
                <a16:creationId xmlns:a16="http://schemas.microsoft.com/office/drawing/2014/main" id="{08F8047C-323A-42FB-72AB-5A576B540987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5475288" y="1490663"/>
            <a:ext cx="65087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25C91097-9AF7-4227-BF13-63542ADC24C3}" type="datetime'''''''''''''''''''05'''''''''''''''''''''''''''''''''''''">
              <a:rPr lang="en-CA" altLang="en-US" sz="1400" b="1" smtClean="0">
                <a:latin typeface="+mn-lt"/>
              </a:rPr>
              <a:pPr/>
              <a:t>05</a:t>
            </a:fld>
            <a:endParaRPr lang="en-CA" sz="1400" b="1" dirty="0">
              <a:latin typeface="+mn-lt"/>
            </a:endParaRPr>
          </a:p>
        </p:txBody>
      </p:sp>
      <p:sp>
        <p:nvSpPr>
          <p:cNvPr id="159" name="Text Placeholder 2">
            <a:extLst>
              <a:ext uri="{FF2B5EF4-FFF2-40B4-BE49-F238E27FC236}">
                <a16:creationId xmlns:a16="http://schemas.microsoft.com/office/drawing/2014/main" id="{533FBCEF-BBAE-3DA4-E18E-7B7691B6D4FF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6126162" y="1490663"/>
            <a:ext cx="630238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4DBD2B9D-7346-4425-B243-2CBABE6853B4}" type="datetime'''''0''''''''6'''''''''''''''''''''''''">
              <a:rPr lang="en-CA" altLang="en-US" sz="1400" b="1" smtClean="0">
                <a:latin typeface="+mn-lt"/>
              </a:rPr>
              <a:pPr/>
              <a:t>06</a:t>
            </a:fld>
            <a:endParaRPr lang="en-CA" sz="1400" b="1" dirty="0">
              <a:latin typeface="+mn-lt"/>
            </a:endParaRPr>
          </a:p>
        </p:txBody>
      </p:sp>
      <p:sp>
        <p:nvSpPr>
          <p:cNvPr id="160" name="Text Placeholder 2">
            <a:extLst>
              <a:ext uri="{FF2B5EF4-FFF2-40B4-BE49-F238E27FC236}">
                <a16:creationId xmlns:a16="http://schemas.microsoft.com/office/drawing/2014/main" id="{25DF3020-B84E-F2AB-0414-7AEC8DE33C80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auto">
          <a:xfrm>
            <a:off x="6756400" y="1490663"/>
            <a:ext cx="65087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A65DECE2-1F4F-4431-B4FE-38012B07B3B8}" type="datetime'''''''''''''''''''''''''''''''''''07'''''''''''''''''''''''''">
              <a:rPr lang="en-CA" altLang="en-US" sz="1400" b="1" smtClean="0">
                <a:latin typeface="+mn-lt"/>
              </a:rPr>
              <a:pPr/>
              <a:t>07</a:t>
            </a:fld>
            <a:endParaRPr lang="en-CA" sz="1400" b="1" dirty="0">
              <a:latin typeface="+mn-lt"/>
            </a:endParaRPr>
          </a:p>
        </p:txBody>
      </p:sp>
      <p:sp>
        <p:nvSpPr>
          <p:cNvPr id="161" name="Text Placeholder 2">
            <a:extLst>
              <a:ext uri="{FF2B5EF4-FFF2-40B4-BE49-F238E27FC236}">
                <a16:creationId xmlns:a16="http://schemas.microsoft.com/office/drawing/2014/main" id="{7074242D-1091-13A7-1E21-E266EA9527C2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7407275" y="1490663"/>
            <a:ext cx="649288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CC1F44D7-77DB-4F9E-9117-98629475787D}" type="datetime'''''''''0''''''''''''''''''''8'''''''''''''''''''''''''">
              <a:rPr lang="en-CA" altLang="en-US" sz="1400" b="1" smtClean="0">
                <a:latin typeface="+mn-lt"/>
              </a:rPr>
              <a:pPr/>
              <a:t>08</a:t>
            </a:fld>
            <a:endParaRPr lang="en-CA" sz="1400" b="1" dirty="0">
              <a:latin typeface="+mn-lt"/>
            </a:endParaRPr>
          </a:p>
        </p:txBody>
      </p:sp>
      <p:sp>
        <p:nvSpPr>
          <p:cNvPr id="162" name="Text Placeholder 2">
            <a:extLst>
              <a:ext uri="{FF2B5EF4-FFF2-40B4-BE49-F238E27FC236}">
                <a16:creationId xmlns:a16="http://schemas.microsoft.com/office/drawing/2014/main" id="{498265DA-7FF4-C7AD-4E2C-F6D40AA54B97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auto">
          <a:xfrm>
            <a:off x="8056563" y="1490663"/>
            <a:ext cx="630238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63E305DC-7FF5-4926-853D-6EA1012887F9}" type="datetime'''''''''''''''''''09'''''''''''''''''''''''''''''''''''">
              <a:rPr lang="en-CA" altLang="en-US" sz="1400" b="1" smtClean="0">
                <a:latin typeface="+mn-lt"/>
              </a:rPr>
              <a:pPr/>
              <a:t>09</a:t>
            </a:fld>
            <a:endParaRPr lang="en-CA" sz="1400" b="1" dirty="0">
              <a:latin typeface="+mn-lt"/>
            </a:endParaRPr>
          </a:p>
        </p:txBody>
      </p:sp>
      <p:sp>
        <p:nvSpPr>
          <p:cNvPr id="163" name="Text Placeholder 2">
            <a:extLst>
              <a:ext uri="{FF2B5EF4-FFF2-40B4-BE49-F238E27FC236}">
                <a16:creationId xmlns:a16="http://schemas.microsoft.com/office/drawing/2014/main" id="{461B289D-A1EF-74B0-0E89-710CBFF41A30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8686800" y="1490663"/>
            <a:ext cx="65087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B9A70E14-12CD-453E-BEF7-5B9C95868E15}" type="datetime'''''''''''''''''''''''''''''''''''''''''1''''''''0'''">
              <a:rPr lang="en-CA" altLang="en-US" sz="1400" b="1" smtClean="0">
                <a:latin typeface="+mn-lt"/>
              </a:rPr>
              <a:pPr/>
              <a:t>10</a:t>
            </a:fld>
            <a:endParaRPr lang="en-CA" sz="1400" b="1" dirty="0">
              <a:latin typeface="+mn-lt"/>
            </a:endParaRPr>
          </a:p>
        </p:txBody>
      </p:sp>
      <p:sp>
        <p:nvSpPr>
          <p:cNvPr id="164" name="Text Placeholder 2">
            <a:extLst>
              <a:ext uri="{FF2B5EF4-FFF2-40B4-BE49-F238E27FC236}">
                <a16:creationId xmlns:a16="http://schemas.microsoft.com/office/drawing/2014/main" id="{99CCB307-16D7-B9E3-1718-227B78FF5710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auto">
          <a:xfrm>
            <a:off x="9337675" y="1490663"/>
            <a:ext cx="628650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32D1F21D-4198-4419-ACB3-B5FD49613CDF}" type="datetime'11'''''''''''''''''''''''''''''''">
              <a:rPr lang="en-CA" altLang="en-US" sz="1400" b="1" smtClean="0">
                <a:latin typeface="+mn-lt"/>
              </a:rPr>
              <a:pPr/>
              <a:t>11</a:t>
            </a:fld>
            <a:endParaRPr lang="en-CA" sz="1400" b="1" dirty="0">
              <a:latin typeface="+mn-lt"/>
            </a:endParaRPr>
          </a:p>
        </p:txBody>
      </p:sp>
      <p:sp>
        <p:nvSpPr>
          <p:cNvPr id="100" name="Text Placeholder 2">
            <a:extLst>
              <a:ext uri="{FF2B5EF4-FFF2-40B4-BE49-F238E27FC236}">
                <a16:creationId xmlns:a16="http://schemas.microsoft.com/office/drawing/2014/main" id="{AFBB7986-FED5-23B9-18E4-027D9D6A765E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9966325" y="1490663"/>
            <a:ext cx="65087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EA39FA80-AB9E-435A-BE38-900743B44154}" type="datetime'''''''12'''''''''''''''''''''''''''''''''''''''''''''''''''">
              <a:rPr lang="en-CA" altLang="en-US" sz="1400" b="1" smtClean="0">
                <a:latin typeface="+mn-lt"/>
              </a:rPr>
              <a:pPr/>
              <a:t>12</a:t>
            </a:fld>
            <a:endParaRPr lang="en-CA" sz="1400" b="1" dirty="0">
              <a:latin typeface="+mn-lt"/>
            </a:endParaRPr>
          </a:p>
        </p:txBody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A2549F93-82C4-B5B4-33D5-55E3C4CB0B9F}"/>
              </a:ext>
            </a:extLst>
          </p:cNvPr>
          <p:cNvCxnSpPr/>
          <p:nvPr>
            <p:custDataLst>
              <p:tags r:id="rId15"/>
            </p:custDataLst>
          </p:nvPr>
        </p:nvCxnSpPr>
        <p:spPr bwMode="auto">
          <a:xfrm>
            <a:off x="67564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2059AF2B-081A-02AF-7D32-4A82C88D47E3}"/>
              </a:ext>
            </a:extLst>
          </p:cNvPr>
          <p:cNvCxnSpPr/>
          <p:nvPr>
            <p:custDataLst>
              <p:tags r:id="rId16"/>
            </p:custDataLst>
          </p:nvPr>
        </p:nvCxnSpPr>
        <p:spPr bwMode="auto">
          <a:xfrm>
            <a:off x="74072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AA6F0F98-0569-3F77-5DC1-8EBC7F2EE4A0}"/>
              </a:ext>
            </a:extLst>
          </p:cNvPr>
          <p:cNvCxnSpPr/>
          <p:nvPr>
            <p:custDataLst>
              <p:tags r:id="rId17"/>
            </p:custDataLst>
          </p:nvPr>
        </p:nvCxnSpPr>
        <p:spPr bwMode="auto">
          <a:xfrm>
            <a:off x="80565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0FF435F0-51AE-2028-F83A-15AACD63DBD3}"/>
              </a:ext>
            </a:extLst>
          </p:cNvPr>
          <p:cNvCxnSpPr/>
          <p:nvPr>
            <p:custDataLst>
              <p:tags r:id="rId18"/>
            </p:custDataLst>
          </p:nvPr>
        </p:nvCxnSpPr>
        <p:spPr bwMode="auto">
          <a:xfrm>
            <a:off x="86868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9BB82085-0965-4AAE-4A3E-8000A1389DF7}"/>
              </a:ext>
            </a:extLst>
          </p:cNvPr>
          <p:cNvCxnSpPr/>
          <p:nvPr>
            <p:custDataLst>
              <p:tags r:id="rId19"/>
            </p:custDataLst>
          </p:nvPr>
        </p:nvCxnSpPr>
        <p:spPr bwMode="auto">
          <a:xfrm>
            <a:off x="93376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6EB45FCB-1666-595E-12ED-BEB98F9DB8AF}"/>
              </a:ext>
            </a:extLst>
          </p:cNvPr>
          <p:cNvCxnSpPr/>
          <p:nvPr>
            <p:custDataLst>
              <p:tags r:id="rId20"/>
            </p:custDataLst>
          </p:nvPr>
        </p:nvCxnSpPr>
        <p:spPr bwMode="auto">
          <a:xfrm>
            <a:off x="99663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93C83DD-01F1-4673-BB3E-12C969167661}"/>
              </a:ext>
            </a:extLst>
          </p:cNvPr>
          <p:cNvCxnSpPr/>
          <p:nvPr>
            <p:custDataLst>
              <p:tags r:id="rId21"/>
            </p:custDataLst>
          </p:nvPr>
        </p:nvCxnSpPr>
        <p:spPr bwMode="auto">
          <a:xfrm>
            <a:off x="457200" y="1730375"/>
            <a:ext cx="0" cy="3806825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16A5676B-BA0C-A529-092A-B9A5491E6731}"/>
              </a:ext>
            </a:extLst>
          </p:cNvPr>
          <p:cNvCxnSpPr/>
          <p:nvPr>
            <p:custDataLst>
              <p:tags r:id="rId22"/>
            </p:custDataLst>
          </p:nvPr>
        </p:nvCxnSpPr>
        <p:spPr bwMode="auto">
          <a:xfrm>
            <a:off x="10617200" y="1730375"/>
            <a:ext cx="0" cy="3806825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87243A16-D030-AC19-AC20-DFBA46C05737}"/>
              </a:ext>
            </a:extLst>
          </p:cNvPr>
          <p:cNvCxnSpPr/>
          <p:nvPr>
            <p:custDataLst>
              <p:tags r:id="rId23"/>
            </p:custDataLst>
          </p:nvPr>
        </p:nvCxnSpPr>
        <p:spPr bwMode="auto">
          <a:xfrm>
            <a:off x="2936875" y="1730375"/>
            <a:ext cx="0" cy="3806825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9B4D2EC6-C165-E638-24AC-A3171684D92A}"/>
              </a:ext>
            </a:extLst>
          </p:cNvPr>
          <p:cNvCxnSpPr/>
          <p:nvPr>
            <p:custDataLst>
              <p:tags r:id="rId24"/>
            </p:custDataLst>
          </p:nvPr>
        </p:nvCxnSpPr>
        <p:spPr bwMode="auto">
          <a:xfrm>
            <a:off x="35877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AF9E24B2-DB13-C719-B0B6-6B6E4AD3B9C8}"/>
              </a:ext>
            </a:extLst>
          </p:cNvPr>
          <p:cNvCxnSpPr/>
          <p:nvPr>
            <p:custDataLst>
              <p:tags r:id="rId25"/>
            </p:custDataLst>
          </p:nvPr>
        </p:nvCxnSpPr>
        <p:spPr bwMode="auto">
          <a:xfrm>
            <a:off x="41957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E6B197B0-1BAF-D537-8796-AC3D964B21DE}"/>
              </a:ext>
            </a:extLst>
          </p:cNvPr>
          <p:cNvCxnSpPr/>
          <p:nvPr>
            <p:custDataLst>
              <p:tags r:id="rId26"/>
            </p:custDataLst>
          </p:nvPr>
        </p:nvCxnSpPr>
        <p:spPr bwMode="auto">
          <a:xfrm>
            <a:off x="48466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4C101E12-A3F5-4862-CA18-8147C8744C70}"/>
              </a:ext>
            </a:extLst>
          </p:cNvPr>
          <p:cNvCxnSpPr/>
          <p:nvPr>
            <p:custDataLst>
              <p:tags r:id="rId27"/>
            </p:custDataLst>
          </p:nvPr>
        </p:nvCxnSpPr>
        <p:spPr bwMode="auto">
          <a:xfrm>
            <a:off x="54752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DC5E22AB-ECA6-E26C-F5DF-CFE05C6EC8EE}"/>
              </a:ext>
            </a:extLst>
          </p:cNvPr>
          <p:cNvCxnSpPr/>
          <p:nvPr>
            <p:custDataLst>
              <p:tags r:id="rId28"/>
            </p:custDataLst>
          </p:nvPr>
        </p:nvCxnSpPr>
        <p:spPr bwMode="auto">
          <a:xfrm>
            <a:off x="61261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7D8AE7C5-AEFF-32BC-33BC-3FE40B4EBE50}"/>
              </a:ext>
            </a:extLst>
          </p:cNvPr>
          <p:cNvCxnSpPr/>
          <p:nvPr>
            <p:custDataLst>
              <p:tags r:id="rId29"/>
            </p:custDataLst>
          </p:nvPr>
        </p:nvCxnSpPr>
        <p:spPr bwMode="auto">
          <a:xfrm>
            <a:off x="98409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5109F546-0299-B9B2-87B9-A18E2D9C56C1}"/>
              </a:ext>
            </a:extLst>
          </p:cNvPr>
          <p:cNvCxnSpPr/>
          <p:nvPr>
            <p:custDataLst>
              <p:tags r:id="rId30"/>
            </p:custDataLst>
          </p:nvPr>
        </p:nvCxnSpPr>
        <p:spPr bwMode="auto">
          <a:xfrm>
            <a:off x="99869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BEA6B9D1-1719-029B-90CE-EB4B472C74B6}"/>
              </a:ext>
            </a:extLst>
          </p:cNvPr>
          <p:cNvCxnSpPr/>
          <p:nvPr>
            <p:custDataLst>
              <p:tags r:id="rId31"/>
            </p:custDataLst>
          </p:nvPr>
        </p:nvCxnSpPr>
        <p:spPr bwMode="auto">
          <a:xfrm>
            <a:off x="101346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AC128429-F5EF-CDA0-5638-15B1205DE5B1}"/>
              </a:ext>
            </a:extLst>
          </p:cNvPr>
          <p:cNvCxnSpPr/>
          <p:nvPr>
            <p:custDataLst>
              <p:tags r:id="rId32"/>
            </p:custDataLst>
          </p:nvPr>
        </p:nvCxnSpPr>
        <p:spPr bwMode="auto">
          <a:xfrm>
            <a:off x="102822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6C342F6E-0A46-3030-54F1-CA3E4A45CCD7}"/>
              </a:ext>
            </a:extLst>
          </p:cNvPr>
          <p:cNvCxnSpPr/>
          <p:nvPr>
            <p:custDataLst>
              <p:tags r:id="rId33"/>
            </p:custDataLst>
          </p:nvPr>
        </p:nvCxnSpPr>
        <p:spPr bwMode="auto">
          <a:xfrm>
            <a:off x="104282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20E6B62-10E4-932E-E829-8727106A5A66}"/>
              </a:ext>
            </a:extLst>
          </p:cNvPr>
          <p:cNvCxnSpPr/>
          <p:nvPr>
            <p:custDataLst>
              <p:tags r:id="rId34"/>
            </p:custDataLst>
          </p:nvPr>
        </p:nvCxnSpPr>
        <p:spPr bwMode="auto">
          <a:xfrm>
            <a:off x="105759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272A9A7A-57FE-15C7-5F8B-7941CF68D884}"/>
              </a:ext>
            </a:extLst>
          </p:cNvPr>
          <p:cNvCxnSpPr/>
          <p:nvPr>
            <p:custDataLst>
              <p:tags r:id="rId35"/>
            </p:custDataLst>
          </p:nvPr>
        </p:nvCxnSpPr>
        <p:spPr bwMode="auto">
          <a:xfrm>
            <a:off x="30845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E22BB065-902C-C49B-5E0F-37B24B0359DB}"/>
              </a:ext>
            </a:extLst>
          </p:cNvPr>
          <p:cNvCxnSpPr/>
          <p:nvPr>
            <p:custDataLst>
              <p:tags r:id="rId36"/>
            </p:custDataLst>
          </p:nvPr>
        </p:nvCxnSpPr>
        <p:spPr bwMode="auto">
          <a:xfrm>
            <a:off x="32305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C5871D62-9885-81CE-BC09-64B8FEFBA6F4}"/>
              </a:ext>
            </a:extLst>
          </p:cNvPr>
          <p:cNvCxnSpPr/>
          <p:nvPr>
            <p:custDataLst>
              <p:tags r:id="rId37"/>
            </p:custDataLst>
          </p:nvPr>
        </p:nvCxnSpPr>
        <p:spPr bwMode="auto">
          <a:xfrm>
            <a:off x="33782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EA4AEE5A-E2A9-7EF6-315E-A2272CD5299C}"/>
              </a:ext>
            </a:extLst>
          </p:cNvPr>
          <p:cNvCxnSpPr/>
          <p:nvPr>
            <p:custDataLst>
              <p:tags r:id="rId38"/>
            </p:custDataLst>
          </p:nvPr>
        </p:nvCxnSpPr>
        <p:spPr bwMode="auto">
          <a:xfrm>
            <a:off x="35242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6E8D42DE-703A-F18E-770D-644FBA224ACA}"/>
              </a:ext>
            </a:extLst>
          </p:cNvPr>
          <p:cNvCxnSpPr/>
          <p:nvPr>
            <p:custDataLst>
              <p:tags r:id="rId39"/>
            </p:custDataLst>
          </p:nvPr>
        </p:nvCxnSpPr>
        <p:spPr bwMode="auto">
          <a:xfrm>
            <a:off x="36718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6265A32-1379-E2F2-A8C1-F3CE30557DFA}"/>
              </a:ext>
            </a:extLst>
          </p:cNvPr>
          <p:cNvCxnSpPr/>
          <p:nvPr>
            <p:custDataLst>
              <p:tags r:id="rId40"/>
            </p:custDataLst>
          </p:nvPr>
        </p:nvCxnSpPr>
        <p:spPr bwMode="auto">
          <a:xfrm>
            <a:off x="38179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58BC8A14-CA2F-CBFF-5DB8-29820742BCA6}"/>
              </a:ext>
            </a:extLst>
          </p:cNvPr>
          <p:cNvCxnSpPr/>
          <p:nvPr>
            <p:custDataLst>
              <p:tags r:id="rId41"/>
            </p:custDataLst>
          </p:nvPr>
        </p:nvCxnSpPr>
        <p:spPr bwMode="auto">
          <a:xfrm>
            <a:off x="39655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B014898F-4B60-E566-1402-4F82484D6523}"/>
              </a:ext>
            </a:extLst>
          </p:cNvPr>
          <p:cNvCxnSpPr/>
          <p:nvPr>
            <p:custDataLst>
              <p:tags r:id="rId42"/>
            </p:custDataLst>
          </p:nvPr>
        </p:nvCxnSpPr>
        <p:spPr bwMode="auto">
          <a:xfrm>
            <a:off x="41116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D5A22443-DD73-F12F-78F7-6F5ADCB73939}"/>
              </a:ext>
            </a:extLst>
          </p:cNvPr>
          <p:cNvCxnSpPr/>
          <p:nvPr>
            <p:custDataLst>
              <p:tags r:id="rId43"/>
            </p:custDataLst>
          </p:nvPr>
        </p:nvCxnSpPr>
        <p:spPr bwMode="auto">
          <a:xfrm>
            <a:off x="42592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6AD11A09-A546-4413-BED6-E1F57FF035BA}"/>
              </a:ext>
            </a:extLst>
          </p:cNvPr>
          <p:cNvCxnSpPr/>
          <p:nvPr>
            <p:custDataLst>
              <p:tags r:id="rId44"/>
            </p:custDataLst>
          </p:nvPr>
        </p:nvCxnSpPr>
        <p:spPr bwMode="auto">
          <a:xfrm>
            <a:off x="44053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793F4990-E52B-4453-A1AB-6B8BE5226D66}"/>
              </a:ext>
            </a:extLst>
          </p:cNvPr>
          <p:cNvCxnSpPr/>
          <p:nvPr>
            <p:custDataLst>
              <p:tags r:id="rId45"/>
            </p:custDataLst>
          </p:nvPr>
        </p:nvCxnSpPr>
        <p:spPr bwMode="auto">
          <a:xfrm>
            <a:off x="45529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7B447863-975B-F646-FAE3-C0B3B5AE8A10}"/>
              </a:ext>
            </a:extLst>
          </p:cNvPr>
          <p:cNvCxnSpPr/>
          <p:nvPr>
            <p:custDataLst>
              <p:tags r:id="rId46"/>
            </p:custDataLst>
          </p:nvPr>
        </p:nvCxnSpPr>
        <p:spPr bwMode="auto">
          <a:xfrm>
            <a:off x="46990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66F88534-BCF9-1F28-3420-587E5DD3F793}"/>
              </a:ext>
            </a:extLst>
          </p:cNvPr>
          <p:cNvCxnSpPr/>
          <p:nvPr>
            <p:custDataLst>
              <p:tags r:id="rId47"/>
            </p:custDataLst>
          </p:nvPr>
        </p:nvCxnSpPr>
        <p:spPr bwMode="auto">
          <a:xfrm>
            <a:off x="49926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A14396D5-E1EC-904C-CCEF-3CD97B74A754}"/>
              </a:ext>
            </a:extLst>
          </p:cNvPr>
          <p:cNvCxnSpPr/>
          <p:nvPr>
            <p:custDataLst>
              <p:tags r:id="rId48"/>
            </p:custDataLst>
          </p:nvPr>
        </p:nvCxnSpPr>
        <p:spPr bwMode="auto">
          <a:xfrm>
            <a:off x="51403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5F352794-D48F-ACF0-BFC7-804E99977F3A}"/>
              </a:ext>
            </a:extLst>
          </p:cNvPr>
          <p:cNvCxnSpPr/>
          <p:nvPr>
            <p:custDataLst>
              <p:tags r:id="rId49"/>
            </p:custDataLst>
          </p:nvPr>
        </p:nvCxnSpPr>
        <p:spPr bwMode="auto">
          <a:xfrm>
            <a:off x="52863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60413DB0-F2D0-B4CF-AEFC-C1F30259A8C9}"/>
              </a:ext>
            </a:extLst>
          </p:cNvPr>
          <p:cNvCxnSpPr/>
          <p:nvPr>
            <p:custDataLst>
              <p:tags r:id="rId50"/>
            </p:custDataLst>
          </p:nvPr>
        </p:nvCxnSpPr>
        <p:spPr bwMode="auto">
          <a:xfrm>
            <a:off x="54340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FBE60543-9A1E-CBC3-AAA0-4EA63E942B80}"/>
              </a:ext>
            </a:extLst>
          </p:cNvPr>
          <p:cNvCxnSpPr/>
          <p:nvPr>
            <p:custDataLst>
              <p:tags r:id="rId51"/>
            </p:custDataLst>
          </p:nvPr>
        </p:nvCxnSpPr>
        <p:spPr bwMode="auto">
          <a:xfrm>
            <a:off x="55816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DB4A2F00-E92A-134B-2CAE-E8D49B496F0D}"/>
              </a:ext>
            </a:extLst>
          </p:cNvPr>
          <p:cNvCxnSpPr/>
          <p:nvPr>
            <p:custDataLst>
              <p:tags r:id="rId52"/>
            </p:custDataLst>
          </p:nvPr>
        </p:nvCxnSpPr>
        <p:spPr bwMode="auto">
          <a:xfrm>
            <a:off x="57277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1282293-790C-D109-2BC4-55374CC77AB2}"/>
              </a:ext>
            </a:extLst>
          </p:cNvPr>
          <p:cNvCxnSpPr/>
          <p:nvPr>
            <p:custDataLst>
              <p:tags r:id="rId53"/>
            </p:custDataLst>
          </p:nvPr>
        </p:nvCxnSpPr>
        <p:spPr bwMode="auto">
          <a:xfrm>
            <a:off x="58753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5ED934C3-619D-60B8-D47D-09E88FC41FCF}"/>
              </a:ext>
            </a:extLst>
          </p:cNvPr>
          <p:cNvCxnSpPr/>
          <p:nvPr>
            <p:custDataLst>
              <p:tags r:id="rId54"/>
            </p:custDataLst>
          </p:nvPr>
        </p:nvCxnSpPr>
        <p:spPr bwMode="auto">
          <a:xfrm>
            <a:off x="60213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360CB033-8DE9-CF64-9148-02668381441D}"/>
              </a:ext>
            </a:extLst>
          </p:cNvPr>
          <p:cNvCxnSpPr/>
          <p:nvPr>
            <p:custDataLst>
              <p:tags r:id="rId55"/>
            </p:custDataLst>
          </p:nvPr>
        </p:nvCxnSpPr>
        <p:spPr bwMode="auto">
          <a:xfrm>
            <a:off x="61690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2FCAE9B0-00E1-56ED-B786-D0B639FE8A15}"/>
              </a:ext>
            </a:extLst>
          </p:cNvPr>
          <p:cNvCxnSpPr/>
          <p:nvPr>
            <p:custDataLst>
              <p:tags r:id="rId56"/>
            </p:custDataLst>
          </p:nvPr>
        </p:nvCxnSpPr>
        <p:spPr bwMode="auto">
          <a:xfrm>
            <a:off x="63150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2DE41E33-AD24-D94D-ABF2-2F6789CB6044}"/>
              </a:ext>
            </a:extLst>
          </p:cNvPr>
          <p:cNvCxnSpPr/>
          <p:nvPr>
            <p:custDataLst>
              <p:tags r:id="rId57"/>
            </p:custDataLst>
          </p:nvPr>
        </p:nvCxnSpPr>
        <p:spPr bwMode="auto">
          <a:xfrm>
            <a:off x="64627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B54DC474-B6A3-6A14-460B-8ACFAE858CD0}"/>
              </a:ext>
            </a:extLst>
          </p:cNvPr>
          <p:cNvCxnSpPr/>
          <p:nvPr>
            <p:custDataLst>
              <p:tags r:id="rId58"/>
            </p:custDataLst>
          </p:nvPr>
        </p:nvCxnSpPr>
        <p:spPr bwMode="auto">
          <a:xfrm>
            <a:off x="66087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DAC26F3B-62B7-B0E3-172A-9748070A62B4}"/>
              </a:ext>
            </a:extLst>
          </p:cNvPr>
          <p:cNvCxnSpPr/>
          <p:nvPr>
            <p:custDataLst>
              <p:tags r:id="rId59"/>
            </p:custDataLst>
          </p:nvPr>
        </p:nvCxnSpPr>
        <p:spPr bwMode="auto">
          <a:xfrm>
            <a:off x="69024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73018732-E57B-9960-470D-1F383F3068C4}"/>
              </a:ext>
            </a:extLst>
          </p:cNvPr>
          <p:cNvCxnSpPr/>
          <p:nvPr>
            <p:custDataLst>
              <p:tags r:id="rId60"/>
            </p:custDataLst>
          </p:nvPr>
        </p:nvCxnSpPr>
        <p:spPr bwMode="auto">
          <a:xfrm>
            <a:off x="70500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6D177BD0-0338-5F3D-D7CE-FEFB60F8D33C}"/>
              </a:ext>
            </a:extLst>
          </p:cNvPr>
          <p:cNvCxnSpPr/>
          <p:nvPr>
            <p:custDataLst>
              <p:tags r:id="rId61"/>
            </p:custDataLst>
          </p:nvPr>
        </p:nvCxnSpPr>
        <p:spPr bwMode="auto">
          <a:xfrm>
            <a:off x="71961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7FA384EC-5312-7F6E-853B-EC6E64EB0BDA}"/>
              </a:ext>
            </a:extLst>
          </p:cNvPr>
          <p:cNvCxnSpPr/>
          <p:nvPr>
            <p:custDataLst>
              <p:tags r:id="rId62"/>
            </p:custDataLst>
          </p:nvPr>
        </p:nvCxnSpPr>
        <p:spPr bwMode="auto">
          <a:xfrm>
            <a:off x="73437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C942F0E9-A378-54EC-A8A2-A287C4D5969C}"/>
              </a:ext>
            </a:extLst>
          </p:cNvPr>
          <p:cNvCxnSpPr/>
          <p:nvPr>
            <p:custDataLst>
              <p:tags r:id="rId63"/>
            </p:custDataLst>
          </p:nvPr>
        </p:nvCxnSpPr>
        <p:spPr bwMode="auto">
          <a:xfrm>
            <a:off x="74898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B7EBE04E-2664-0023-62F2-44BC8D9B9714}"/>
              </a:ext>
            </a:extLst>
          </p:cNvPr>
          <p:cNvCxnSpPr/>
          <p:nvPr>
            <p:custDataLst>
              <p:tags r:id="rId64"/>
            </p:custDataLst>
          </p:nvPr>
        </p:nvCxnSpPr>
        <p:spPr bwMode="auto">
          <a:xfrm>
            <a:off x="76374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3D48BB1B-7948-1692-6C3B-9196929EC4C5}"/>
              </a:ext>
            </a:extLst>
          </p:cNvPr>
          <p:cNvCxnSpPr/>
          <p:nvPr>
            <p:custDataLst>
              <p:tags r:id="rId65"/>
            </p:custDataLst>
          </p:nvPr>
        </p:nvCxnSpPr>
        <p:spPr bwMode="auto">
          <a:xfrm>
            <a:off x="77835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758887AF-04CB-4232-C41B-242E92BDBFE7}"/>
              </a:ext>
            </a:extLst>
          </p:cNvPr>
          <p:cNvCxnSpPr/>
          <p:nvPr>
            <p:custDataLst>
              <p:tags r:id="rId66"/>
            </p:custDataLst>
          </p:nvPr>
        </p:nvCxnSpPr>
        <p:spPr bwMode="auto">
          <a:xfrm>
            <a:off x="79311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B696B502-7559-420D-AB52-E13F00E8739A}"/>
              </a:ext>
            </a:extLst>
          </p:cNvPr>
          <p:cNvCxnSpPr/>
          <p:nvPr>
            <p:custDataLst>
              <p:tags r:id="rId67"/>
            </p:custDataLst>
          </p:nvPr>
        </p:nvCxnSpPr>
        <p:spPr bwMode="auto">
          <a:xfrm>
            <a:off x="80787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1D0EEADE-F84D-5AAB-0EDA-58ADA5E79AED}"/>
              </a:ext>
            </a:extLst>
          </p:cNvPr>
          <p:cNvCxnSpPr/>
          <p:nvPr>
            <p:custDataLst>
              <p:tags r:id="rId68"/>
            </p:custDataLst>
          </p:nvPr>
        </p:nvCxnSpPr>
        <p:spPr bwMode="auto">
          <a:xfrm>
            <a:off x="82248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E3571B2C-0A4C-04BD-B4EE-1C23ABAFDC4F}"/>
              </a:ext>
            </a:extLst>
          </p:cNvPr>
          <p:cNvCxnSpPr/>
          <p:nvPr>
            <p:custDataLst>
              <p:tags r:id="rId69"/>
            </p:custDataLst>
          </p:nvPr>
        </p:nvCxnSpPr>
        <p:spPr bwMode="auto">
          <a:xfrm>
            <a:off x="83724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BC3DA191-1196-D67E-F8AE-2922A7266DFD}"/>
              </a:ext>
            </a:extLst>
          </p:cNvPr>
          <p:cNvCxnSpPr/>
          <p:nvPr>
            <p:custDataLst>
              <p:tags r:id="rId70"/>
            </p:custDataLst>
          </p:nvPr>
        </p:nvCxnSpPr>
        <p:spPr bwMode="auto">
          <a:xfrm>
            <a:off x="85185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FE626AFB-7F26-918C-1E27-89E34CD0F900}"/>
              </a:ext>
            </a:extLst>
          </p:cNvPr>
          <p:cNvCxnSpPr/>
          <p:nvPr>
            <p:custDataLst>
              <p:tags r:id="rId71"/>
            </p:custDataLst>
          </p:nvPr>
        </p:nvCxnSpPr>
        <p:spPr bwMode="auto">
          <a:xfrm>
            <a:off x="86661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D22BAE6B-AC60-8564-9C54-99DC29ACAC3C}"/>
              </a:ext>
            </a:extLst>
          </p:cNvPr>
          <p:cNvCxnSpPr/>
          <p:nvPr>
            <p:custDataLst>
              <p:tags r:id="rId72"/>
            </p:custDataLst>
          </p:nvPr>
        </p:nvCxnSpPr>
        <p:spPr bwMode="auto">
          <a:xfrm>
            <a:off x="88122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418F7BE0-2ABB-F4A5-1624-A49F530087E7}"/>
              </a:ext>
            </a:extLst>
          </p:cNvPr>
          <p:cNvCxnSpPr/>
          <p:nvPr>
            <p:custDataLst>
              <p:tags r:id="rId73"/>
            </p:custDataLst>
          </p:nvPr>
        </p:nvCxnSpPr>
        <p:spPr bwMode="auto">
          <a:xfrm>
            <a:off x="89598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A6BD20D9-5DAE-2FC8-9EFE-FE16890466A1}"/>
              </a:ext>
            </a:extLst>
          </p:cNvPr>
          <p:cNvCxnSpPr/>
          <p:nvPr>
            <p:custDataLst>
              <p:tags r:id="rId74"/>
            </p:custDataLst>
          </p:nvPr>
        </p:nvCxnSpPr>
        <p:spPr bwMode="auto">
          <a:xfrm>
            <a:off x="91059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F1051014-F9A9-4521-4863-2FD574F351B5}"/>
              </a:ext>
            </a:extLst>
          </p:cNvPr>
          <p:cNvCxnSpPr/>
          <p:nvPr>
            <p:custDataLst>
              <p:tags r:id="rId75"/>
            </p:custDataLst>
          </p:nvPr>
        </p:nvCxnSpPr>
        <p:spPr bwMode="auto">
          <a:xfrm>
            <a:off x="92535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33747A9A-3AF1-6D65-0A78-E7D0954B86B3}"/>
              </a:ext>
            </a:extLst>
          </p:cNvPr>
          <p:cNvCxnSpPr/>
          <p:nvPr>
            <p:custDataLst>
              <p:tags r:id="rId76"/>
            </p:custDataLst>
          </p:nvPr>
        </p:nvCxnSpPr>
        <p:spPr bwMode="auto">
          <a:xfrm>
            <a:off x="93995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EFEDDB37-C7D8-4E91-E6B4-6B5969EAD8EE}"/>
              </a:ext>
            </a:extLst>
          </p:cNvPr>
          <p:cNvCxnSpPr/>
          <p:nvPr>
            <p:custDataLst>
              <p:tags r:id="rId77"/>
            </p:custDataLst>
          </p:nvPr>
        </p:nvCxnSpPr>
        <p:spPr bwMode="auto">
          <a:xfrm>
            <a:off x="95472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BD29AA51-9F8C-8A06-00FB-919350878134}"/>
              </a:ext>
            </a:extLst>
          </p:cNvPr>
          <p:cNvCxnSpPr/>
          <p:nvPr>
            <p:custDataLst>
              <p:tags r:id="rId78"/>
            </p:custDataLst>
          </p:nvPr>
        </p:nvCxnSpPr>
        <p:spPr bwMode="auto">
          <a:xfrm>
            <a:off x="96932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B19F98E-5565-2F40-74FE-01C1F4AC1762}"/>
              </a:ext>
            </a:extLst>
          </p:cNvPr>
          <p:cNvCxnSpPr/>
          <p:nvPr>
            <p:custDataLst>
              <p:tags r:id="rId79"/>
            </p:custDataLst>
          </p:nvPr>
        </p:nvCxnSpPr>
        <p:spPr bwMode="auto">
          <a:xfrm>
            <a:off x="457200" y="5537200"/>
            <a:ext cx="1016000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DB195F9-AC1F-BAC6-1152-6AAF94014A46}"/>
              </a:ext>
            </a:extLst>
          </p:cNvPr>
          <p:cNvCxnSpPr/>
          <p:nvPr>
            <p:custDataLst>
              <p:tags r:id="rId80"/>
            </p:custDataLst>
          </p:nvPr>
        </p:nvCxnSpPr>
        <p:spPr bwMode="auto">
          <a:xfrm>
            <a:off x="457200" y="1730375"/>
            <a:ext cx="1016000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9" name="Isosceles Triangle 328">
            <a:extLst>
              <a:ext uri="{FF2B5EF4-FFF2-40B4-BE49-F238E27FC236}">
                <a16:creationId xmlns:a16="http://schemas.microsoft.com/office/drawing/2014/main" id="{CB80AAD5-3DA1-302D-8994-6F4542F5212C}"/>
              </a:ext>
            </a:extLst>
          </p:cNvPr>
          <p:cNvSpPr/>
          <p:nvPr>
            <p:custDataLst>
              <p:tags r:id="rId81"/>
            </p:custDataLst>
          </p:nvPr>
        </p:nvSpPr>
        <p:spPr bwMode="gray">
          <a:xfrm>
            <a:off x="6405563" y="3648075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0" name="Isosceles Triangle 329">
            <a:extLst>
              <a:ext uri="{FF2B5EF4-FFF2-40B4-BE49-F238E27FC236}">
                <a16:creationId xmlns:a16="http://schemas.microsoft.com/office/drawing/2014/main" id="{8F046899-22BF-7060-3F31-2CE1A1EB9044}"/>
              </a:ext>
            </a:extLst>
          </p:cNvPr>
          <p:cNvSpPr/>
          <p:nvPr>
            <p:custDataLst>
              <p:tags r:id="rId82"/>
            </p:custDataLst>
          </p:nvPr>
        </p:nvSpPr>
        <p:spPr bwMode="gray">
          <a:xfrm>
            <a:off x="4495800" y="1831975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1" name="Isosceles Triangle 330">
            <a:extLst>
              <a:ext uri="{FF2B5EF4-FFF2-40B4-BE49-F238E27FC236}">
                <a16:creationId xmlns:a16="http://schemas.microsoft.com/office/drawing/2014/main" id="{3DF23533-C564-A10F-C66F-7EB0925C2BCF}"/>
              </a:ext>
            </a:extLst>
          </p:cNvPr>
          <p:cNvSpPr/>
          <p:nvPr>
            <p:custDataLst>
              <p:tags r:id="rId83"/>
            </p:custDataLst>
          </p:nvPr>
        </p:nvSpPr>
        <p:spPr bwMode="gray">
          <a:xfrm>
            <a:off x="4495800" y="2609850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2" name="Isosceles Triangle 331">
            <a:extLst>
              <a:ext uri="{FF2B5EF4-FFF2-40B4-BE49-F238E27FC236}">
                <a16:creationId xmlns:a16="http://schemas.microsoft.com/office/drawing/2014/main" id="{E2E163DB-261C-30ED-D64E-4E4C524CF054}"/>
              </a:ext>
            </a:extLst>
          </p:cNvPr>
          <p:cNvSpPr/>
          <p:nvPr>
            <p:custDataLst>
              <p:tags r:id="rId84"/>
            </p:custDataLst>
          </p:nvPr>
        </p:nvSpPr>
        <p:spPr bwMode="gray">
          <a:xfrm>
            <a:off x="4495800" y="2901950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3" name="Isosceles Triangle 332">
            <a:extLst>
              <a:ext uri="{FF2B5EF4-FFF2-40B4-BE49-F238E27FC236}">
                <a16:creationId xmlns:a16="http://schemas.microsoft.com/office/drawing/2014/main" id="{BCA5F737-3FF5-EF99-7104-1687C4932B67}"/>
              </a:ext>
            </a:extLst>
          </p:cNvPr>
          <p:cNvSpPr/>
          <p:nvPr>
            <p:custDataLst>
              <p:tags r:id="rId85"/>
            </p:custDataLst>
          </p:nvPr>
        </p:nvSpPr>
        <p:spPr bwMode="gray">
          <a:xfrm>
            <a:off x="6405563" y="4132263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4" name="Isosceles Triangle 333">
            <a:extLst>
              <a:ext uri="{FF2B5EF4-FFF2-40B4-BE49-F238E27FC236}">
                <a16:creationId xmlns:a16="http://schemas.microsoft.com/office/drawing/2014/main" id="{67E42794-DCA3-C584-10DA-2C8FC825B743}"/>
              </a:ext>
            </a:extLst>
          </p:cNvPr>
          <p:cNvSpPr/>
          <p:nvPr>
            <p:custDataLst>
              <p:tags r:id="rId86"/>
            </p:custDataLst>
          </p:nvPr>
        </p:nvSpPr>
        <p:spPr bwMode="gray">
          <a:xfrm>
            <a:off x="8315325" y="4425950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5" name="Isosceles Triangle 334">
            <a:extLst>
              <a:ext uri="{FF2B5EF4-FFF2-40B4-BE49-F238E27FC236}">
                <a16:creationId xmlns:a16="http://schemas.microsoft.com/office/drawing/2014/main" id="{A189A5DE-5886-4C81-C1DE-CE2F5EEFA0D6}"/>
              </a:ext>
            </a:extLst>
          </p:cNvPr>
          <p:cNvSpPr/>
          <p:nvPr>
            <p:custDataLst>
              <p:tags r:id="rId87"/>
            </p:custDataLst>
          </p:nvPr>
        </p:nvSpPr>
        <p:spPr bwMode="gray">
          <a:xfrm>
            <a:off x="10225088" y="5102225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8" name="Isosceles Triangle 337">
            <a:extLst>
              <a:ext uri="{FF2B5EF4-FFF2-40B4-BE49-F238E27FC236}">
                <a16:creationId xmlns:a16="http://schemas.microsoft.com/office/drawing/2014/main" id="{0E221470-3EAC-1898-E036-82BF390BCB96}"/>
              </a:ext>
            </a:extLst>
          </p:cNvPr>
          <p:cNvSpPr/>
          <p:nvPr>
            <p:custDataLst>
              <p:tags r:id="rId88"/>
            </p:custDataLst>
          </p:nvPr>
        </p:nvSpPr>
        <p:spPr bwMode="gray">
          <a:xfrm>
            <a:off x="4495800" y="2316163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6" name="Text Placeholder 2">
            <a:extLst>
              <a:ext uri="{FF2B5EF4-FFF2-40B4-BE49-F238E27FC236}">
                <a16:creationId xmlns:a16="http://schemas.microsoft.com/office/drawing/2014/main" id="{12F15E31-C113-1A43-B850-429FEE069563}"/>
              </a:ext>
            </a:extLst>
          </p:cNvPr>
          <p:cNvSpPr>
            <a:spLocks noGrp="1"/>
          </p:cNvSpPr>
          <p:nvPr>
            <p:custDataLst>
              <p:tags r:id="rId89"/>
            </p:custDataLst>
          </p:nvPr>
        </p:nvSpPr>
        <p:spPr bwMode="auto">
          <a:xfrm>
            <a:off x="2335213" y="1514475"/>
            <a:ext cx="530225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b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ct val="0"/>
              </a:spcBef>
              <a:spcAft>
                <a:spcPct val="0"/>
              </a:spcAft>
              <a:buNone/>
            </a:pPr>
            <a:fld id="{FA368948-599E-4185-BDD3-230E0C0FD641}" type="datetime'''''''''''''''''M''o''''''''''''''n''''''t''''''''h'">
              <a:rPr lang="en-CA" altLang="en-US" sz="1400" b="1" smtClean="0">
                <a:effectLst/>
                <a:latin typeface="+mn-lt"/>
              </a:rPr>
              <a:pPr marL="0" indent="0" algn="r">
                <a:spcBef>
                  <a:spcPct val="0"/>
                </a:spcBef>
                <a:spcAft>
                  <a:spcPct val="0"/>
                </a:spcAft>
                <a:buNone/>
              </a:pPr>
              <a:t>Month</a:t>
            </a:fld>
            <a:endParaRPr lang="en-CA" sz="1400" b="1" dirty="0">
              <a:latin typeface="+mn-lt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12F15E31-C113-1A43-B850-429FEE069563}"/>
              </a:ext>
            </a:extLst>
          </p:cNvPr>
          <p:cNvSpPr>
            <a:spLocks noGrp="1"/>
          </p:cNvSpPr>
          <p:nvPr>
            <p:custDataLst>
              <p:tags r:id="rId90"/>
            </p:custDataLst>
          </p:nvPr>
        </p:nvSpPr>
        <p:spPr bwMode="auto">
          <a:xfrm>
            <a:off x="528639" y="1806575"/>
            <a:ext cx="23272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effectLst/>
                <a:latin typeface="+mn-lt"/>
              </a:rPr>
              <a:t>Enter and track actions taken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effectLst/>
                <a:latin typeface="+mn-lt"/>
              </a:rPr>
              <a:t>by Dispatchers &amp; Supervisors</a:t>
            </a:r>
            <a:endParaRPr lang="en-CA" sz="1400" dirty="0">
              <a:latin typeface="+mn-lt"/>
            </a:endParaRP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12F15E31-C113-1A43-B850-429FEE069563}"/>
              </a:ext>
            </a:extLst>
          </p:cNvPr>
          <p:cNvSpPr>
            <a:spLocks noGrp="1"/>
          </p:cNvSpPr>
          <p:nvPr>
            <p:custDataLst>
              <p:tags r:id="rId91"/>
            </p:custDataLst>
          </p:nvPr>
        </p:nvSpPr>
        <p:spPr bwMode="auto">
          <a:xfrm>
            <a:off x="528638" y="3622675"/>
            <a:ext cx="17145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effectLst/>
                <a:latin typeface="+mn-lt"/>
              </a:rPr>
              <a:t>Automated Summary 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effectLst/>
                <a:latin typeface="+mn-lt"/>
              </a:rPr>
              <a:t>of Shift Performance</a:t>
            </a:r>
            <a:endParaRPr lang="en-CA" sz="1400" dirty="0">
              <a:latin typeface="+mn-lt"/>
            </a:endParaRPr>
          </a:p>
        </p:txBody>
      </p:sp>
      <p:sp>
        <p:nvSpPr>
          <p:cNvPr id="313" name="Text Placeholder 2">
            <a:extLst>
              <a:ext uri="{FF2B5EF4-FFF2-40B4-BE49-F238E27FC236}">
                <a16:creationId xmlns:a16="http://schemas.microsoft.com/office/drawing/2014/main" id="{12D4B0C9-8FAF-D04E-D6AA-8875598582C4}"/>
              </a:ext>
            </a:extLst>
          </p:cNvPr>
          <p:cNvSpPr>
            <a:spLocks noGrp="1"/>
          </p:cNvSpPr>
          <p:nvPr>
            <p:custDataLst>
              <p:tags r:id="rId92"/>
            </p:custDataLst>
          </p:nvPr>
        </p:nvSpPr>
        <p:spPr bwMode="auto">
          <a:xfrm>
            <a:off x="528638" y="2584450"/>
            <a:ext cx="2336800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sz="1400" dirty="0">
                <a:latin typeface="+mn-lt"/>
              </a:rPr>
              <a:t>Customizable SIC Dashboard</a:t>
            </a:r>
          </a:p>
        </p:txBody>
      </p:sp>
      <p:sp>
        <p:nvSpPr>
          <p:cNvPr id="315" name="Text Placeholder 2">
            <a:extLst>
              <a:ext uri="{FF2B5EF4-FFF2-40B4-BE49-F238E27FC236}">
                <a16:creationId xmlns:a16="http://schemas.microsoft.com/office/drawing/2014/main" id="{2FF72842-494B-4A2E-ECD2-7286990E1B26}"/>
              </a:ext>
            </a:extLst>
          </p:cNvPr>
          <p:cNvSpPr>
            <a:spLocks noGrp="1"/>
          </p:cNvSpPr>
          <p:nvPr>
            <p:custDataLst>
              <p:tags r:id="rId93"/>
            </p:custDataLst>
          </p:nvPr>
        </p:nvSpPr>
        <p:spPr bwMode="auto">
          <a:xfrm>
            <a:off x="528638" y="2876550"/>
            <a:ext cx="1084263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Quality of Life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sz="1100" dirty="0">
                <a:latin typeface="+mn-lt"/>
              </a:rPr>
              <a:t>Dark Mode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sz="1100" dirty="0">
                <a:latin typeface="+mn-lt"/>
              </a:rPr>
              <a:t>Aesthetics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sz="1100" dirty="0">
                <a:latin typeface="+mn-lt"/>
              </a:rPr>
              <a:t>Refresh Times</a:t>
            </a:r>
          </a:p>
        </p:txBody>
      </p:sp>
      <p:sp>
        <p:nvSpPr>
          <p:cNvPr id="317" name="Text Placeholder 2">
            <a:extLst>
              <a:ext uri="{FF2B5EF4-FFF2-40B4-BE49-F238E27FC236}">
                <a16:creationId xmlns:a16="http://schemas.microsoft.com/office/drawing/2014/main" id="{B819691E-73D2-2092-6DE8-091315CB96D4}"/>
              </a:ext>
            </a:extLst>
          </p:cNvPr>
          <p:cNvSpPr>
            <a:spLocks noGrp="1"/>
          </p:cNvSpPr>
          <p:nvPr>
            <p:custDataLst>
              <p:tags r:id="rId94"/>
            </p:custDataLst>
          </p:nvPr>
        </p:nvSpPr>
        <p:spPr bwMode="auto">
          <a:xfrm>
            <a:off x="528638" y="4106863"/>
            <a:ext cx="1419225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Formal Help Desk</a:t>
            </a:r>
            <a:endParaRPr lang="en-CA" sz="1400" dirty="0">
              <a:latin typeface="+mn-lt"/>
            </a:endParaRP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12F15E31-C113-1A43-B850-429FEE069563}"/>
              </a:ext>
            </a:extLst>
          </p:cNvPr>
          <p:cNvSpPr>
            <a:spLocks noGrp="1"/>
          </p:cNvSpPr>
          <p:nvPr>
            <p:custDataLst>
              <p:tags r:id="rId95"/>
            </p:custDataLst>
          </p:nvPr>
        </p:nvSpPr>
        <p:spPr bwMode="auto">
          <a:xfrm>
            <a:off x="528638" y="1514475"/>
            <a:ext cx="639763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b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D794FBC3-2B51-44EF-B36F-5969C20CD6D9}" type="datetime'''''''A''ct''''''''''''''i''''vi''''''ty'''''''''''''''''''">
              <a:rPr lang="en-CA" altLang="en-US" sz="1400" b="1" smtClean="0">
                <a:effectLst/>
                <a:latin typeface="+mn-lt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Activity</a:t>
            </a:fld>
            <a:endParaRPr lang="en-CA" sz="1400" b="1" dirty="0">
              <a:latin typeface="+mn-lt"/>
            </a:endParaRPr>
          </a:p>
        </p:txBody>
      </p:sp>
      <p:sp>
        <p:nvSpPr>
          <p:cNvPr id="321" name="Text Placeholder 2">
            <a:extLst>
              <a:ext uri="{FF2B5EF4-FFF2-40B4-BE49-F238E27FC236}">
                <a16:creationId xmlns:a16="http://schemas.microsoft.com/office/drawing/2014/main" id="{DFBBA1F7-3807-0D6B-FC1A-E9D3F9004C47}"/>
              </a:ext>
            </a:extLst>
          </p:cNvPr>
          <p:cNvSpPr>
            <a:spLocks noGrp="1"/>
          </p:cNvSpPr>
          <p:nvPr>
            <p:custDataLst>
              <p:tags r:id="rId96"/>
            </p:custDataLst>
          </p:nvPr>
        </p:nvSpPr>
        <p:spPr bwMode="auto">
          <a:xfrm>
            <a:off x="528638" y="5076825"/>
            <a:ext cx="22669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Automated Notifications for 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Supervisors and Dispatchers</a:t>
            </a:r>
            <a:endParaRPr lang="en-CA" sz="1400" dirty="0">
              <a:latin typeface="+mn-lt"/>
            </a:endParaRPr>
          </a:p>
        </p:txBody>
      </p:sp>
      <p:sp>
        <p:nvSpPr>
          <p:cNvPr id="319" name="Text Placeholder 2">
            <a:extLst>
              <a:ext uri="{FF2B5EF4-FFF2-40B4-BE49-F238E27FC236}">
                <a16:creationId xmlns:a16="http://schemas.microsoft.com/office/drawing/2014/main" id="{C2E1F626-E5D3-E9D6-BEAF-2DEFA9D29DB9}"/>
              </a:ext>
            </a:extLst>
          </p:cNvPr>
          <p:cNvSpPr>
            <a:spLocks noGrp="1"/>
          </p:cNvSpPr>
          <p:nvPr>
            <p:custDataLst>
              <p:tags r:id="rId97"/>
            </p:custDataLst>
          </p:nvPr>
        </p:nvSpPr>
        <p:spPr bwMode="auto">
          <a:xfrm>
            <a:off x="528638" y="4400550"/>
            <a:ext cx="1792288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User Forums to Guide 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Product Development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endParaRPr lang="en-CA" sz="1400" dirty="0">
              <a:latin typeface="+mn-lt"/>
            </a:endParaRPr>
          </a:p>
        </p:txBody>
      </p:sp>
      <p:sp>
        <p:nvSpPr>
          <p:cNvPr id="336" name="Text Placeholder 2">
            <a:extLst>
              <a:ext uri="{FF2B5EF4-FFF2-40B4-BE49-F238E27FC236}">
                <a16:creationId xmlns:a16="http://schemas.microsoft.com/office/drawing/2014/main" id="{3FD33440-22AD-6670-4F8A-37130692F03B}"/>
              </a:ext>
            </a:extLst>
          </p:cNvPr>
          <p:cNvSpPr>
            <a:spLocks noGrp="1"/>
          </p:cNvSpPr>
          <p:nvPr>
            <p:custDataLst>
              <p:tags r:id="rId98"/>
            </p:custDataLst>
          </p:nvPr>
        </p:nvSpPr>
        <p:spPr bwMode="auto">
          <a:xfrm>
            <a:off x="528638" y="2290763"/>
            <a:ext cx="2005013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Track Use of SIC by User</a:t>
            </a:r>
            <a:endParaRPr lang="en-CA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5240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" name="think-cell data - do not delete" hidden="1">
            <a:extLst>
              <a:ext uri="{FF2B5EF4-FFF2-40B4-BE49-F238E27FC236}">
                <a16:creationId xmlns:a16="http://schemas.microsoft.com/office/drawing/2014/main" id="{B9657E6C-AE01-4FD5-FBA9-4A8462FDD4E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7429949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6" imgW="663" imgH="663" progId="TCLayout.ActiveDocument.1">
                  <p:embed/>
                </p:oleObj>
              </mc:Choice>
              <mc:Fallback>
                <p:oleObj name="think-cell Slide" r:id="rId96" imgW="663" imgH="663" progId="TCLayout.ActiveDocument.1">
                  <p:embed/>
                  <p:pic>
                    <p:nvPicPr>
                      <p:cNvPr id="9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9657E6C-AE01-4FD5-FBA9-4A8462FDD4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3ECE72-CAD1-BBC8-A082-3D3B2E6E8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8B8433-953F-5140-A518-C35C77B5B4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C718C-DBAE-32D0-EDA5-E62F187A8C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dirty="0"/>
              <a:t>Outlier Scorecard 2024 Roadmap</a:t>
            </a:r>
          </a:p>
        </p:txBody>
      </p: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689B54AC-6F53-E0C7-55F3-37A2D45B6B61}"/>
              </a:ext>
            </a:extLst>
          </p:cNvPr>
          <p:cNvSpPr>
            <a:spLocks noGrp="1"/>
          </p:cNvSpPr>
          <p:nvPr>
            <p:custDataLst>
              <p:tags r:id="rId2"/>
            </p:custDataLst>
          </p:nvPr>
        </p:nvSpPr>
        <p:spPr bwMode="auto">
          <a:xfrm>
            <a:off x="3282950" y="1250950"/>
            <a:ext cx="7334250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21593D50-951C-4C2F-BEAE-5F69411C0803}" type="datetime'''2''''''''''''''''''''''''''''0''''2''''''''4'''''''''''''">
              <a:rPr lang="en-CA" altLang="en-US" sz="1400" b="1" smtClean="0">
                <a:latin typeface="+mn-lt"/>
              </a:rPr>
              <a:pPr/>
              <a:t>2024</a:t>
            </a:fld>
            <a:endParaRPr lang="en-CA" sz="1400" b="1" dirty="0">
              <a:latin typeface="+mn-lt"/>
            </a:endParaRPr>
          </a:p>
        </p:txBody>
      </p:sp>
      <p:sp>
        <p:nvSpPr>
          <p:cNvPr id="154" name="Text Placeholder 2">
            <a:extLst>
              <a:ext uri="{FF2B5EF4-FFF2-40B4-BE49-F238E27FC236}">
                <a16:creationId xmlns:a16="http://schemas.microsoft.com/office/drawing/2014/main" id="{C90D695B-5997-7CBD-AB9C-D37C5C092F82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3282950" y="1490663"/>
            <a:ext cx="620713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F4A9CB2A-F6CB-4A2B-B657-3B6F28CFEA23}" type="datetime'''''''''''''''''''''''0''''''''''''''''''''''''''''1'''''''''">
              <a:rPr lang="en-CA" altLang="en-US" sz="1400" b="1" smtClean="0">
                <a:latin typeface="+mn-lt"/>
              </a:rPr>
              <a:pPr/>
              <a:t>01</a:t>
            </a:fld>
            <a:endParaRPr lang="en-CA" sz="1400" b="1" dirty="0">
              <a:latin typeface="+mn-lt"/>
            </a:endParaRPr>
          </a:p>
        </p:txBody>
      </p:sp>
      <p:sp>
        <p:nvSpPr>
          <p:cNvPr id="155" name="Text Placeholder 2">
            <a:extLst>
              <a:ext uri="{FF2B5EF4-FFF2-40B4-BE49-F238E27FC236}">
                <a16:creationId xmlns:a16="http://schemas.microsoft.com/office/drawing/2014/main" id="{41CE3A6D-F156-B422-187F-75AC949C564C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3903663" y="1490663"/>
            <a:ext cx="58102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968ACF5D-0B61-49EF-BA67-030CF9B8E8FF}" type="datetime'''''''''''''''''''0''''''''''''''''''''''2'''''''''''''">
              <a:rPr lang="en-CA" altLang="en-US" sz="1400" b="1" smtClean="0">
                <a:latin typeface="+mn-lt"/>
              </a:rPr>
              <a:pPr/>
              <a:t>02</a:t>
            </a:fld>
            <a:endParaRPr lang="en-CA" sz="1400" b="1" dirty="0">
              <a:latin typeface="+mn-lt"/>
            </a:endParaRPr>
          </a:p>
        </p:txBody>
      </p:sp>
      <p:sp>
        <p:nvSpPr>
          <p:cNvPr id="156" name="Text Placeholder 2">
            <a:extLst>
              <a:ext uri="{FF2B5EF4-FFF2-40B4-BE49-F238E27FC236}">
                <a16:creationId xmlns:a16="http://schemas.microsoft.com/office/drawing/2014/main" id="{B9AE39D5-96B7-0EDF-430B-AB489F23D995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4484688" y="1490663"/>
            <a:ext cx="622300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0C272C10-4A31-498B-8F41-F44469FFBD32}" type="datetime'''''''''''0''''''''''''''''''''''''''''3'''''''''''''''''''''">
              <a:rPr lang="en-CA" altLang="en-US" sz="1400" b="1" smtClean="0">
                <a:latin typeface="+mn-lt"/>
              </a:rPr>
              <a:pPr/>
              <a:t>03</a:t>
            </a:fld>
            <a:endParaRPr lang="en-CA" sz="1400" b="1" dirty="0">
              <a:latin typeface="+mn-lt"/>
            </a:endParaRPr>
          </a:p>
        </p:txBody>
      </p:sp>
      <p:sp>
        <p:nvSpPr>
          <p:cNvPr id="157" name="Text Placeholder 2">
            <a:extLst>
              <a:ext uri="{FF2B5EF4-FFF2-40B4-BE49-F238E27FC236}">
                <a16:creationId xmlns:a16="http://schemas.microsoft.com/office/drawing/2014/main" id="{FE78F164-4960-7C60-CFF7-1749A8CF5C1C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5106988" y="1490663"/>
            <a:ext cx="60007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763BE139-5278-4C1B-8FAF-EC17CA4DD5CC}" type="datetime'''''''''''''''0''''''''''''''''''''''''''4'''''">
              <a:rPr lang="en-CA" altLang="en-US" sz="1400" b="1" smtClean="0">
                <a:latin typeface="+mn-lt"/>
              </a:rPr>
              <a:pPr/>
              <a:t>04</a:t>
            </a:fld>
            <a:endParaRPr lang="en-CA" sz="1400" b="1" dirty="0">
              <a:latin typeface="+mn-lt"/>
            </a:endParaRPr>
          </a:p>
        </p:txBody>
      </p:sp>
      <p:sp>
        <p:nvSpPr>
          <p:cNvPr id="158" name="Text Placeholder 2">
            <a:extLst>
              <a:ext uri="{FF2B5EF4-FFF2-40B4-BE49-F238E27FC236}">
                <a16:creationId xmlns:a16="http://schemas.microsoft.com/office/drawing/2014/main" id="{08F8047C-323A-42FB-72AB-5A576B540987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5707062" y="1490663"/>
            <a:ext cx="622300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25C91097-9AF7-4227-BF13-63542ADC24C3}" type="datetime'''''''''''''''''''05'''''''''''''''''''''''''''''''''''''">
              <a:rPr lang="en-CA" altLang="en-US" sz="1400" b="1" smtClean="0">
                <a:latin typeface="+mn-lt"/>
              </a:rPr>
              <a:pPr/>
              <a:t>05</a:t>
            </a:fld>
            <a:endParaRPr lang="en-CA" sz="1400" b="1" dirty="0">
              <a:latin typeface="+mn-lt"/>
            </a:endParaRPr>
          </a:p>
        </p:txBody>
      </p:sp>
      <p:sp>
        <p:nvSpPr>
          <p:cNvPr id="159" name="Text Placeholder 2">
            <a:extLst>
              <a:ext uri="{FF2B5EF4-FFF2-40B4-BE49-F238E27FC236}">
                <a16:creationId xmlns:a16="http://schemas.microsoft.com/office/drawing/2014/main" id="{533FBCEF-BBAE-3DA4-E18E-7B7691B6D4FF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6329363" y="1490663"/>
            <a:ext cx="600075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4DBD2B9D-7346-4425-B243-2CBABE6853B4}" type="datetime'''''0''''''''6'''''''''''''''''''''''''">
              <a:rPr lang="en-CA" altLang="en-US" sz="1400" b="1" smtClean="0">
                <a:latin typeface="+mn-lt"/>
              </a:rPr>
              <a:pPr/>
              <a:t>06</a:t>
            </a:fld>
            <a:endParaRPr lang="en-CA" sz="1400" b="1" dirty="0">
              <a:latin typeface="+mn-lt"/>
            </a:endParaRPr>
          </a:p>
        </p:txBody>
      </p:sp>
      <p:sp>
        <p:nvSpPr>
          <p:cNvPr id="160" name="Text Placeholder 2">
            <a:extLst>
              <a:ext uri="{FF2B5EF4-FFF2-40B4-BE49-F238E27FC236}">
                <a16:creationId xmlns:a16="http://schemas.microsoft.com/office/drawing/2014/main" id="{25DF3020-B84E-F2AB-0414-7AEC8DE33C80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auto">
          <a:xfrm>
            <a:off x="6929438" y="1490663"/>
            <a:ext cx="622300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A65DECE2-1F4F-4431-B4FE-38012B07B3B8}" type="datetime'''''''''''''''''''''''''''''''''''07'''''''''''''''''''''''''">
              <a:rPr lang="en-CA" altLang="en-US" sz="1400" b="1" smtClean="0">
                <a:latin typeface="+mn-lt"/>
              </a:rPr>
              <a:pPr/>
              <a:t>07</a:t>
            </a:fld>
            <a:endParaRPr lang="en-CA" sz="1400" b="1" dirty="0">
              <a:latin typeface="+mn-lt"/>
            </a:endParaRPr>
          </a:p>
        </p:txBody>
      </p:sp>
      <p:sp>
        <p:nvSpPr>
          <p:cNvPr id="161" name="Text Placeholder 2">
            <a:extLst>
              <a:ext uri="{FF2B5EF4-FFF2-40B4-BE49-F238E27FC236}">
                <a16:creationId xmlns:a16="http://schemas.microsoft.com/office/drawing/2014/main" id="{7074242D-1091-13A7-1E21-E266EA9527C2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7551738" y="1490663"/>
            <a:ext cx="620713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CC1F44D7-77DB-4F9E-9117-98629475787D}" type="datetime'''''''''0''''''''''''''''''''8'''''''''''''''''''''''''">
              <a:rPr lang="en-CA" altLang="en-US" sz="1400" b="1" smtClean="0">
                <a:latin typeface="+mn-lt"/>
              </a:rPr>
              <a:pPr/>
              <a:t>08</a:t>
            </a:fld>
            <a:endParaRPr lang="en-CA" sz="1400" b="1" dirty="0">
              <a:latin typeface="+mn-lt"/>
            </a:endParaRPr>
          </a:p>
        </p:txBody>
      </p:sp>
      <p:sp>
        <p:nvSpPr>
          <p:cNvPr id="162" name="Text Placeholder 2">
            <a:extLst>
              <a:ext uri="{FF2B5EF4-FFF2-40B4-BE49-F238E27FC236}">
                <a16:creationId xmlns:a16="http://schemas.microsoft.com/office/drawing/2014/main" id="{498265DA-7FF4-C7AD-4E2C-F6D40AA54B97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auto">
          <a:xfrm>
            <a:off x="8172450" y="1490663"/>
            <a:ext cx="601663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63E305DC-7FF5-4926-853D-6EA1012887F9}" type="datetime'''''''''''''''''''09'''''''''''''''''''''''''''''''''''">
              <a:rPr lang="en-CA" altLang="en-US" sz="1400" b="1" smtClean="0">
                <a:latin typeface="+mn-lt"/>
              </a:rPr>
              <a:pPr/>
              <a:t>09</a:t>
            </a:fld>
            <a:endParaRPr lang="en-CA" sz="1400" b="1" dirty="0">
              <a:latin typeface="+mn-lt"/>
            </a:endParaRPr>
          </a:p>
        </p:txBody>
      </p:sp>
      <p:sp>
        <p:nvSpPr>
          <p:cNvPr id="163" name="Text Placeholder 2">
            <a:extLst>
              <a:ext uri="{FF2B5EF4-FFF2-40B4-BE49-F238E27FC236}">
                <a16:creationId xmlns:a16="http://schemas.microsoft.com/office/drawing/2014/main" id="{461B289D-A1EF-74B0-0E89-710CBFF41A30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8774113" y="1490663"/>
            <a:ext cx="620713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B9A70E14-12CD-453E-BEF7-5B9C95868E15}" type="datetime'''''''''''''''''''''''''''''''''''''''''1''''''''0'''">
              <a:rPr lang="en-CA" altLang="en-US" sz="1400" b="1" smtClean="0">
                <a:latin typeface="+mn-lt"/>
              </a:rPr>
              <a:pPr/>
              <a:t>10</a:t>
            </a:fld>
            <a:endParaRPr lang="en-CA" sz="1400" b="1" dirty="0">
              <a:latin typeface="+mn-lt"/>
            </a:endParaRPr>
          </a:p>
        </p:txBody>
      </p:sp>
      <p:sp>
        <p:nvSpPr>
          <p:cNvPr id="164" name="Text Placeholder 2">
            <a:extLst>
              <a:ext uri="{FF2B5EF4-FFF2-40B4-BE49-F238E27FC236}">
                <a16:creationId xmlns:a16="http://schemas.microsoft.com/office/drawing/2014/main" id="{99CCB307-16D7-B9E3-1718-227B78FF5710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auto">
          <a:xfrm>
            <a:off x="9394825" y="1490663"/>
            <a:ext cx="601663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32D1F21D-4198-4419-ACB3-B5FD49613CDF}" type="datetime'11'''''''''''''''''''''''''''''''">
              <a:rPr lang="en-CA" altLang="en-US" sz="1400" b="1" smtClean="0">
                <a:latin typeface="+mn-lt"/>
              </a:rPr>
              <a:pPr/>
              <a:t>11</a:t>
            </a:fld>
            <a:endParaRPr lang="en-CA" sz="1400" b="1" dirty="0">
              <a:latin typeface="+mn-lt"/>
            </a:endParaRPr>
          </a:p>
        </p:txBody>
      </p:sp>
      <p:sp>
        <p:nvSpPr>
          <p:cNvPr id="100" name="Text Placeholder 2">
            <a:extLst>
              <a:ext uri="{FF2B5EF4-FFF2-40B4-BE49-F238E27FC236}">
                <a16:creationId xmlns:a16="http://schemas.microsoft.com/office/drawing/2014/main" id="{AFBB7986-FED5-23B9-18E4-027D9D6A765E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9996488" y="1490663"/>
            <a:ext cx="620713" cy="239713"/>
          </a:xfrm>
          <a:prstGeom prst="rect">
            <a:avLst/>
          </a:prstGeom>
          <a:noFill/>
          <a:ln w="9525" cmpd="sng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3813" rIns="0" bIns="23813" rtlCol="0" anchor="ctr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EA39FA80-AB9E-435A-BE38-900743B44154}" type="datetime'''''''12'''''''''''''''''''''''''''''''''''''''''''''''''''">
              <a:rPr lang="en-CA" altLang="en-US" sz="1400" b="1" smtClean="0">
                <a:latin typeface="+mn-lt"/>
              </a:rPr>
              <a:pPr/>
              <a:t>12</a:t>
            </a:fld>
            <a:endParaRPr lang="en-CA" sz="1400" b="1" dirty="0">
              <a:latin typeface="+mn-lt"/>
            </a:endParaRPr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4C101E12-A3F5-4862-CA18-8147C8744C70}"/>
              </a:ext>
            </a:extLst>
          </p:cNvPr>
          <p:cNvCxnSpPr/>
          <p:nvPr>
            <p:custDataLst>
              <p:tags r:id="rId15"/>
            </p:custDataLst>
          </p:nvPr>
        </p:nvCxnSpPr>
        <p:spPr bwMode="auto">
          <a:xfrm>
            <a:off x="57070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DC5E22AB-ECA6-E26C-F5DF-CFE05C6EC8EE}"/>
              </a:ext>
            </a:extLst>
          </p:cNvPr>
          <p:cNvCxnSpPr/>
          <p:nvPr>
            <p:custDataLst>
              <p:tags r:id="rId16"/>
            </p:custDataLst>
          </p:nvPr>
        </p:nvCxnSpPr>
        <p:spPr bwMode="auto">
          <a:xfrm>
            <a:off x="63293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A2549F93-82C4-B5B4-33D5-55E3C4CB0B9F}"/>
              </a:ext>
            </a:extLst>
          </p:cNvPr>
          <p:cNvCxnSpPr/>
          <p:nvPr>
            <p:custDataLst>
              <p:tags r:id="rId17"/>
            </p:custDataLst>
          </p:nvPr>
        </p:nvCxnSpPr>
        <p:spPr bwMode="auto">
          <a:xfrm>
            <a:off x="69294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2059AF2B-081A-02AF-7D32-4A82C88D47E3}"/>
              </a:ext>
            </a:extLst>
          </p:cNvPr>
          <p:cNvCxnSpPr/>
          <p:nvPr>
            <p:custDataLst>
              <p:tags r:id="rId18"/>
            </p:custDataLst>
          </p:nvPr>
        </p:nvCxnSpPr>
        <p:spPr bwMode="auto">
          <a:xfrm>
            <a:off x="75517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AA6F0F98-0569-3F77-5DC1-8EBC7F2EE4A0}"/>
              </a:ext>
            </a:extLst>
          </p:cNvPr>
          <p:cNvCxnSpPr/>
          <p:nvPr>
            <p:custDataLst>
              <p:tags r:id="rId19"/>
            </p:custDataLst>
          </p:nvPr>
        </p:nvCxnSpPr>
        <p:spPr bwMode="auto">
          <a:xfrm>
            <a:off x="81724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0FF435F0-51AE-2028-F83A-15AACD63DBD3}"/>
              </a:ext>
            </a:extLst>
          </p:cNvPr>
          <p:cNvCxnSpPr/>
          <p:nvPr>
            <p:custDataLst>
              <p:tags r:id="rId20"/>
            </p:custDataLst>
          </p:nvPr>
        </p:nvCxnSpPr>
        <p:spPr bwMode="auto">
          <a:xfrm>
            <a:off x="87741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9BB82085-0965-4AAE-4A3E-8000A1389DF7}"/>
              </a:ext>
            </a:extLst>
          </p:cNvPr>
          <p:cNvCxnSpPr/>
          <p:nvPr>
            <p:custDataLst>
              <p:tags r:id="rId21"/>
            </p:custDataLst>
          </p:nvPr>
        </p:nvCxnSpPr>
        <p:spPr bwMode="auto">
          <a:xfrm>
            <a:off x="93948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6EB45FCB-1666-595E-12ED-BEB98F9DB8AF}"/>
              </a:ext>
            </a:extLst>
          </p:cNvPr>
          <p:cNvCxnSpPr/>
          <p:nvPr>
            <p:custDataLst>
              <p:tags r:id="rId22"/>
            </p:custDataLst>
          </p:nvPr>
        </p:nvCxnSpPr>
        <p:spPr bwMode="auto">
          <a:xfrm>
            <a:off x="99964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93C83DD-01F1-4673-BB3E-12C969167661}"/>
              </a:ext>
            </a:extLst>
          </p:cNvPr>
          <p:cNvCxnSpPr/>
          <p:nvPr>
            <p:custDataLst>
              <p:tags r:id="rId23"/>
            </p:custDataLst>
          </p:nvPr>
        </p:nvCxnSpPr>
        <p:spPr bwMode="auto">
          <a:xfrm>
            <a:off x="457200" y="1730375"/>
            <a:ext cx="0" cy="3806825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16A5676B-BA0C-A529-092A-B9A5491E6731}"/>
              </a:ext>
            </a:extLst>
          </p:cNvPr>
          <p:cNvCxnSpPr/>
          <p:nvPr>
            <p:custDataLst>
              <p:tags r:id="rId24"/>
            </p:custDataLst>
          </p:nvPr>
        </p:nvCxnSpPr>
        <p:spPr bwMode="auto">
          <a:xfrm>
            <a:off x="10617200" y="1730375"/>
            <a:ext cx="0" cy="3806825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87243A16-D030-AC19-AC20-DFBA46C05737}"/>
              </a:ext>
            </a:extLst>
          </p:cNvPr>
          <p:cNvCxnSpPr/>
          <p:nvPr>
            <p:custDataLst>
              <p:tags r:id="rId25"/>
            </p:custDataLst>
          </p:nvPr>
        </p:nvCxnSpPr>
        <p:spPr bwMode="auto">
          <a:xfrm>
            <a:off x="3282950" y="1730375"/>
            <a:ext cx="0" cy="3806825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9B4D2EC6-C165-E638-24AC-A3171684D92A}"/>
              </a:ext>
            </a:extLst>
          </p:cNvPr>
          <p:cNvCxnSpPr/>
          <p:nvPr>
            <p:custDataLst>
              <p:tags r:id="rId26"/>
            </p:custDataLst>
          </p:nvPr>
        </p:nvCxnSpPr>
        <p:spPr bwMode="auto">
          <a:xfrm>
            <a:off x="39036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AF9E24B2-DB13-C719-B0B6-6B6E4AD3B9C8}"/>
              </a:ext>
            </a:extLst>
          </p:cNvPr>
          <p:cNvCxnSpPr/>
          <p:nvPr>
            <p:custDataLst>
              <p:tags r:id="rId27"/>
            </p:custDataLst>
          </p:nvPr>
        </p:nvCxnSpPr>
        <p:spPr bwMode="auto">
          <a:xfrm>
            <a:off x="44846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E6B197B0-1BAF-D537-8796-AC3D964B21DE}"/>
              </a:ext>
            </a:extLst>
          </p:cNvPr>
          <p:cNvCxnSpPr/>
          <p:nvPr>
            <p:custDataLst>
              <p:tags r:id="rId28"/>
            </p:custDataLst>
          </p:nvPr>
        </p:nvCxnSpPr>
        <p:spPr bwMode="auto">
          <a:xfrm>
            <a:off x="51069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EFEDDB37-C7D8-4E91-E6B4-6B5969EAD8EE}"/>
              </a:ext>
            </a:extLst>
          </p:cNvPr>
          <p:cNvCxnSpPr/>
          <p:nvPr>
            <p:custDataLst>
              <p:tags r:id="rId29"/>
            </p:custDataLst>
          </p:nvPr>
        </p:nvCxnSpPr>
        <p:spPr bwMode="auto">
          <a:xfrm>
            <a:off x="95948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BD29AA51-9F8C-8A06-00FB-919350878134}"/>
              </a:ext>
            </a:extLst>
          </p:cNvPr>
          <p:cNvCxnSpPr/>
          <p:nvPr>
            <p:custDataLst>
              <p:tags r:id="rId30"/>
            </p:custDataLst>
          </p:nvPr>
        </p:nvCxnSpPr>
        <p:spPr bwMode="auto">
          <a:xfrm>
            <a:off x="97361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7D8AE7C5-AEFF-32BC-33BC-3FE40B4EBE50}"/>
              </a:ext>
            </a:extLst>
          </p:cNvPr>
          <p:cNvCxnSpPr/>
          <p:nvPr>
            <p:custDataLst>
              <p:tags r:id="rId31"/>
            </p:custDataLst>
          </p:nvPr>
        </p:nvCxnSpPr>
        <p:spPr bwMode="auto">
          <a:xfrm>
            <a:off x="98758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5109F546-0299-B9B2-87B9-A18E2D9C56C1}"/>
              </a:ext>
            </a:extLst>
          </p:cNvPr>
          <p:cNvCxnSpPr/>
          <p:nvPr>
            <p:custDataLst>
              <p:tags r:id="rId32"/>
            </p:custDataLst>
          </p:nvPr>
        </p:nvCxnSpPr>
        <p:spPr bwMode="auto">
          <a:xfrm>
            <a:off x="100155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BEA6B9D1-1719-029B-90CE-EB4B472C74B6}"/>
              </a:ext>
            </a:extLst>
          </p:cNvPr>
          <p:cNvCxnSpPr/>
          <p:nvPr>
            <p:custDataLst>
              <p:tags r:id="rId33"/>
            </p:custDataLst>
          </p:nvPr>
        </p:nvCxnSpPr>
        <p:spPr bwMode="auto">
          <a:xfrm>
            <a:off x="101568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AC128429-F5EF-CDA0-5638-15B1205DE5B1}"/>
              </a:ext>
            </a:extLst>
          </p:cNvPr>
          <p:cNvCxnSpPr/>
          <p:nvPr>
            <p:custDataLst>
              <p:tags r:id="rId34"/>
            </p:custDataLst>
          </p:nvPr>
        </p:nvCxnSpPr>
        <p:spPr bwMode="auto">
          <a:xfrm>
            <a:off x="102965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6C342F6E-0A46-3030-54F1-CA3E4A45CCD7}"/>
              </a:ext>
            </a:extLst>
          </p:cNvPr>
          <p:cNvCxnSpPr/>
          <p:nvPr>
            <p:custDataLst>
              <p:tags r:id="rId35"/>
            </p:custDataLst>
          </p:nvPr>
        </p:nvCxnSpPr>
        <p:spPr bwMode="auto">
          <a:xfrm>
            <a:off x="104362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20E6B62-10E4-932E-E829-8727106A5A66}"/>
              </a:ext>
            </a:extLst>
          </p:cNvPr>
          <p:cNvCxnSpPr/>
          <p:nvPr>
            <p:custDataLst>
              <p:tags r:id="rId36"/>
            </p:custDataLst>
          </p:nvPr>
        </p:nvCxnSpPr>
        <p:spPr bwMode="auto">
          <a:xfrm>
            <a:off x="105775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272A9A7A-57FE-15C7-5F8B-7941CF68D884}"/>
              </a:ext>
            </a:extLst>
          </p:cNvPr>
          <p:cNvCxnSpPr/>
          <p:nvPr>
            <p:custDataLst>
              <p:tags r:id="rId37"/>
            </p:custDataLst>
          </p:nvPr>
        </p:nvCxnSpPr>
        <p:spPr bwMode="auto">
          <a:xfrm>
            <a:off x="34226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E22BB065-902C-C49B-5E0F-37B24B0359DB}"/>
              </a:ext>
            </a:extLst>
          </p:cNvPr>
          <p:cNvCxnSpPr/>
          <p:nvPr>
            <p:custDataLst>
              <p:tags r:id="rId38"/>
            </p:custDataLst>
          </p:nvPr>
        </p:nvCxnSpPr>
        <p:spPr bwMode="auto">
          <a:xfrm>
            <a:off x="35639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C5871D62-9885-81CE-BC09-64B8FEFBA6F4}"/>
              </a:ext>
            </a:extLst>
          </p:cNvPr>
          <p:cNvCxnSpPr/>
          <p:nvPr>
            <p:custDataLst>
              <p:tags r:id="rId39"/>
            </p:custDataLst>
          </p:nvPr>
        </p:nvCxnSpPr>
        <p:spPr bwMode="auto">
          <a:xfrm>
            <a:off x="37036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EA4AEE5A-E2A9-7EF6-315E-A2272CD5299C}"/>
              </a:ext>
            </a:extLst>
          </p:cNvPr>
          <p:cNvCxnSpPr/>
          <p:nvPr>
            <p:custDataLst>
              <p:tags r:id="rId40"/>
            </p:custDataLst>
          </p:nvPr>
        </p:nvCxnSpPr>
        <p:spPr bwMode="auto">
          <a:xfrm>
            <a:off x="38433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6E8D42DE-703A-F18E-770D-644FBA224ACA}"/>
              </a:ext>
            </a:extLst>
          </p:cNvPr>
          <p:cNvCxnSpPr/>
          <p:nvPr>
            <p:custDataLst>
              <p:tags r:id="rId41"/>
            </p:custDataLst>
          </p:nvPr>
        </p:nvCxnSpPr>
        <p:spPr bwMode="auto">
          <a:xfrm>
            <a:off x="39846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6265A32-1379-E2F2-A8C1-F3CE30557DFA}"/>
              </a:ext>
            </a:extLst>
          </p:cNvPr>
          <p:cNvCxnSpPr/>
          <p:nvPr>
            <p:custDataLst>
              <p:tags r:id="rId42"/>
            </p:custDataLst>
          </p:nvPr>
        </p:nvCxnSpPr>
        <p:spPr bwMode="auto">
          <a:xfrm>
            <a:off x="41243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58BC8A14-CA2F-CBFF-5DB8-29820742BCA6}"/>
              </a:ext>
            </a:extLst>
          </p:cNvPr>
          <p:cNvCxnSpPr/>
          <p:nvPr>
            <p:custDataLst>
              <p:tags r:id="rId43"/>
            </p:custDataLst>
          </p:nvPr>
        </p:nvCxnSpPr>
        <p:spPr bwMode="auto">
          <a:xfrm>
            <a:off x="42656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B014898F-4B60-E566-1402-4F82484D6523}"/>
              </a:ext>
            </a:extLst>
          </p:cNvPr>
          <p:cNvCxnSpPr/>
          <p:nvPr>
            <p:custDataLst>
              <p:tags r:id="rId44"/>
            </p:custDataLst>
          </p:nvPr>
        </p:nvCxnSpPr>
        <p:spPr bwMode="auto">
          <a:xfrm>
            <a:off x="44053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D5A22443-DD73-F12F-78F7-6F5ADCB73939}"/>
              </a:ext>
            </a:extLst>
          </p:cNvPr>
          <p:cNvCxnSpPr/>
          <p:nvPr>
            <p:custDataLst>
              <p:tags r:id="rId45"/>
            </p:custDataLst>
          </p:nvPr>
        </p:nvCxnSpPr>
        <p:spPr bwMode="auto">
          <a:xfrm>
            <a:off x="45450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6AD11A09-A546-4413-BED6-E1F57FF035BA}"/>
              </a:ext>
            </a:extLst>
          </p:cNvPr>
          <p:cNvCxnSpPr/>
          <p:nvPr>
            <p:custDataLst>
              <p:tags r:id="rId46"/>
            </p:custDataLst>
          </p:nvPr>
        </p:nvCxnSpPr>
        <p:spPr bwMode="auto">
          <a:xfrm>
            <a:off x="46863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793F4990-E52B-4453-A1AB-6B8BE5226D66}"/>
              </a:ext>
            </a:extLst>
          </p:cNvPr>
          <p:cNvCxnSpPr/>
          <p:nvPr>
            <p:custDataLst>
              <p:tags r:id="rId47"/>
            </p:custDataLst>
          </p:nvPr>
        </p:nvCxnSpPr>
        <p:spPr bwMode="auto">
          <a:xfrm>
            <a:off x="48260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7B447863-975B-F646-FAE3-C0B3B5AE8A10}"/>
              </a:ext>
            </a:extLst>
          </p:cNvPr>
          <p:cNvCxnSpPr/>
          <p:nvPr>
            <p:custDataLst>
              <p:tags r:id="rId48"/>
            </p:custDataLst>
          </p:nvPr>
        </p:nvCxnSpPr>
        <p:spPr bwMode="auto">
          <a:xfrm>
            <a:off x="49657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66F88534-BCF9-1F28-3420-587E5DD3F793}"/>
              </a:ext>
            </a:extLst>
          </p:cNvPr>
          <p:cNvCxnSpPr/>
          <p:nvPr>
            <p:custDataLst>
              <p:tags r:id="rId49"/>
            </p:custDataLst>
          </p:nvPr>
        </p:nvCxnSpPr>
        <p:spPr bwMode="auto">
          <a:xfrm>
            <a:off x="52466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A14396D5-E1EC-904C-CCEF-3CD97B74A754}"/>
              </a:ext>
            </a:extLst>
          </p:cNvPr>
          <p:cNvCxnSpPr/>
          <p:nvPr>
            <p:custDataLst>
              <p:tags r:id="rId50"/>
            </p:custDataLst>
          </p:nvPr>
        </p:nvCxnSpPr>
        <p:spPr bwMode="auto">
          <a:xfrm>
            <a:off x="53863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5F352794-D48F-ACF0-BFC7-804E99977F3A}"/>
              </a:ext>
            </a:extLst>
          </p:cNvPr>
          <p:cNvCxnSpPr/>
          <p:nvPr>
            <p:custDataLst>
              <p:tags r:id="rId51"/>
            </p:custDataLst>
          </p:nvPr>
        </p:nvCxnSpPr>
        <p:spPr bwMode="auto">
          <a:xfrm>
            <a:off x="55276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60413DB0-F2D0-B4CF-AEFC-C1F30259A8C9}"/>
              </a:ext>
            </a:extLst>
          </p:cNvPr>
          <p:cNvCxnSpPr/>
          <p:nvPr>
            <p:custDataLst>
              <p:tags r:id="rId52"/>
            </p:custDataLst>
          </p:nvPr>
        </p:nvCxnSpPr>
        <p:spPr bwMode="auto">
          <a:xfrm>
            <a:off x="56673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FBE60543-9A1E-CBC3-AAA0-4EA63E942B80}"/>
              </a:ext>
            </a:extLst>
          </p:cNvPr>
          <p:cNvCxnSpPr/>
          <p:nvPr>
            <p:custDataLst>
              <p:tags r:id="rId53"/>
            </p:custDataLst>
          </p:nvPr>
        </p:nvCxnSpPr>
        <p:spPr bwMode="auto">
          <a:xfrm>
            <a:off x="58070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DB4A2F00-E92A-134B-2CAE-E8D49B496F0D}"/>
              </a:ext>
            </a:extLst>
          </p:cNvPr>
          <p:cNvCxnSpPr/>
          <p:nvPr>
            <p:custDataLst>
              <p:tags r:id="rId54"/>
            </p:custDataLst>
          </p:nvPr>
        </p:nvCxnSpPr>
        <p:spPr bwMode="auto">
          <a:xfrm>
            <a:off x="59483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1282293-790C-D109-2BC4-55374CC77AB2}"/>
              </a:ext>
            </a:extLst>
          </p:cNvPr>
          <p:cNvCxnSpPr/>
          <p:nvPr>
            <p:custDataLst>
              <p:tags r:id="rId55"/>
            </p:custDataLst>
          </p:nvPr>
        </p:nvCxnSpPr>
        <p:spPr bwMode="auto">
          <a:xfrm>
            <a:off x="60880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5ED934C3-619D-60B8-D47D-09E88FC41FCF}"/>
              </a:ext>
            </a:extLst>
          </p:cNvPr>
          <p:cNvCxnSpPr/>
          <p:nvPr>
            <p:custDataLst>
              <p:tags r:id="rId56"/>
            </p:custDataLst>
          </p:nvPr>
        </p:nvCxnSpPr>
        <p:spPr bwMode="auto">
          <a:xfrm>
            <a:off x="62293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360CB033-8DE9-CF64-9148-02668381441D}"/>
              </a:ext>
            </a:extLst>
          </p:cNvPr>
          <p:cNvCxnSpPr/>
          <p:nvPr>
            <p:custDataLst>
              <p:tags r:id="rId57"/>
            </p:custDataLst>
          </p:nvPr>
        </p:nvCxnSpPr>
        <p:spPr bwMode="auto">
          <a:xfrm>
            <a:off x="63690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2FCAE9B0-00E1-56ED-B786-D0B639FE8A15}"/>
              </a:ext>
            </a:extLst>
          </p:cNvPr>
          <p:cNvCxnSpPr/>
          <p:nvPr>
            <p:custDataLst>
              <p:tags r:id="rId58"/>
            </p:custDataLst>
          </p:nvPr>
        </p:nvCxnSpPr>
        <p:spPr bwMode="auto">
          <a:xfrm>
            <a:off x="65087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2DE41E33-AD24-D94D-ABF2-2F6789CB6044}"/>
              </a:ext>
            </a:extLst>
          </p:cNvPr>
          <p:cNvCxnSpPr/>
          <p:nvPr>
            <p:custDataLst>
              <p:tags r:id="rId59"/>
            </p:custDataLst>
          </p:nvPr>
        </p:nvCxnSpPr>
        <p:spPr bwMode="auto">
          <a:xfrm>
            <a:off x="66500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B54DC474-B6A3-6A14-460B-8ACFAE858CD0}"/>
              </a:ext>
            </a:extLst>
          </p:cNvPr>
          <p:cNvCxnSpPr/>
          <p:nvPr>
            <p:custDataLst>
              <p:tags r:id="rId60"/>
            </p:custDataLst>
          </p:nvPr>
        </p:nvCxnSpPr>
        <p:spPr bwMode="auto">
          <a:xfrm>
            <a:off x="678973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DAC26F3B-62B7-B0E3-172A-9748070A62B4}"/>
              </a:ext>
            </a:extLst>
          </p:cNvPr>
          <p:cNvCxnSpPr/>
          <p:nvPr>
            <p:custDataLst>
              <p:tags r:id="rId61"/>
            </p:custDataLst>
          </p:nvPr>
        </p:nvCxnSpPr>
        <p:spPr bwMode="auto">
          <a:xfrm>
            <a:off x="70707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73018732-E57B-9960-470D-1F383F3068C4}"/>
              </a:ext>
            </a:extLst>
          </p:cNvPr>
          <p:cNvCxnSpPr/>
          <p:nvPr>
            <p:custDataLst>
              <p:tags r:id="rId62"/>
            </p:custDataLst>
          </p:nvPr>
        </p:nvCxnSpPr>
        <p:spPr bwMode="auto">
          <a:xfrm>
            <a:off x="72104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6D177BD0-0338-5F3D-D7CE-FEFB60F8D33C}"/>
              </a:ext>
            </a:extLst>
          </p:cNvPr>
          <p:cNvCxnSpPr/>
          <p:nvPr>
            <p:custDataLst>
              <p:tags r:id="rId63"/>
            </p:custDataLst>
          </p:nvPr>
        </p:nvCxnSpPr>
        <p:spPr bwMode="auto">
          <a:xfrm>
            <a:off x="735012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7FA384EC-5312-7F6E-853B-EC6E64EB0BDA}"/>
              </a:ext>
            </a:extLst>
          </p:cNvPr>
          <p:cNvCxnSpPr/>
          <p:nvPr>
            <p:custDataLst>
              <p:tags r:id="rId64"/>
            </p:custDataLst>
          </p:nvPr>
        </p:nvCxnSpPr>
        <p:spPr bwMode="auto">
          <a:xfrm>
            <a:off x="74914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C942F0E9-A378-54EC-A8A2-A287C4D5969C}"/>
              </a:ext>
            </a:extLst>
          </p:cNvPr>
          <p:cNvCxnSpPr/>
          <p:nvPr>
            <p:custDataLst>
              <p:tags r:id="rId65"/>
            </p:custDataLst>
          </p:nvPr>
        </p:nvCxnSpPr>
        <p:spPr bwMode="auto">
          <a:xfrm>
            <a:off x="763111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B7EBE04E-2664-0023-62F2-44BC8D9B9714}"/>
              </a:ext>
            </a:extLst>
          </p:cNvPr>
          <p:cNvCxnSpPr/>
          <p:nvPr>
            <p:custDataLst>
              <p:tags r:id="rId66"/>
            </p:custDataLst>
          </p:nvPr>
        </p:nvCxnSpPr>
        <p:spPr bwMode="auto">
          <a:xfrm>
            <a:off x="77724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3D48BB1B-7948-1692-6C3B-9196929EC4C5}"/>
              </a:ext>
            </a:extLst>
          </p:cNvPr>
          <p:cNvCxnSpPr/>
          <p:nvPr>
            <p:custDataLst>
              <p:tags r:id="rId67"/>
            </p:custDataLst>
          </p:nvPr>
        </p:nvCxnSpPr>
        <p:spPr bwMode="auto">
          <a:xfrm>
            <a:off x="79121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758887AF-04CB-4232-C41B-242E92BDBFE7}"/>
              </a:ext>
            </a:extLst>
          </p:cNvPr>
          <p:cNvCxnSpPr/>
          <p:nvPr>
            <p:custDataLst>
              <p:tags r:id="rId68"/>
            </p:custDataLst>
          </p:nvPr>
        </p:nvCxnSpPr>
        <p:spPr bwMode="auto">
          <a:xfrm>
            <a:off x="805180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B696B502-7559-420D-AB52-E13F00E8739A}"/>
              </a:ext>
            </a:extLst>
          </p:cNvPr>
          <p:cNvCxnSpPr/>
          <p:nvPr>
            <p:custDataLst>
              <p:tags r:id="rId69"/>
            </p:custDataLst>
          </p:nvPr>
        </p:nvCxnSpPr>
        <p:spPr bwMode="auto">
          <a:xfrm>
            <a:off x="81930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1D0EEADE-F84D-5AAB-0EDA-58ADA5E79AED}"/>
              </a:ext>
            </a:extLst>
          </p:cNvPr>
          <p:cNvCxnSpPr/>
          <p:nvPr>
            <p:custDataLst>
              <p:tags r:id="rId70"/>
            </p:custDataLst>
          </p:nvPr>
        </p:nvCxnSpPr>
        <p:spPr bwMode="auto">
          <a:xfrm>
            <a:off x="83327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E3571B2C-0A4C-04BD-B4EE-1C23ABAFDC4F}"/>
              </a:ext>
            </a:extLst>
          </p:cNvPr>
          <p:cNvCxnSpPr/>
          <p:nvPr>
            <p:custDataLst>
              <p:tags r:id="rId71"/>
            </p:custDataLst>
          </p:nvPr>
        </p:nvCxnSpPr>
        <p:spPr bwMode="auto">
          <a:xfrm>
            <a:off x="8472488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BC3DA191-1196-D67E-F8AE-2922A7266DFD}"/>
              </a:ext>
            </a:extLst>
          </p:cNvPr>
          <p:cNvCxnSpPr/>
          <p:nvPr>
            <p:custDataLst>
              <p:tags r:id="rId72"/>
            </p:custDataLst>
          </p:nvPr>
        </p:nvCxnSpPr>
        <p:spPr bwMode="auto">
          <a:xfrm>
            <a:off x="86137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FE626AFB-7F26-918C-1E27-89E34CD0F900}"/>
              </a:ext>
            </a:extLst>
          </p:cNvPr>
          <p:cNvCxnSpPr/>
          <p:nvPr>
            <p:custDataLst>
              <p:tags r:id="rId73"/>
            </p:custDataLst>
          </p:nvPr>
        </p:nvCxnSpPr>
        <p:spPr bwMode="auto">
          <a:xfrm>
            <a:off x="87534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D22BAE6B-AC60-8564-9C54-99DC29ACAC3C}"/>
              </a:ext>
            </a:extLst>
          </p:cNvPr>
          <p:cNvCxnSpPr/>
          <p:nvPr>
            <p:custDataLst>
              <p:tags r:id="rId74"/>
            </p:custDataLst>
          </p:nvPr>
        </p:nvCxnSpPr>
        <p:spPr bwMode="auto">
          <a:xfrm>
            <a:off x="8893175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418F7BE0-2ABB-F4A5-1624-A49F530087E7}"/>
              </a:ext>
            </a:extLst>
          </p:cNvPr>
          <p:cNvCxnSpPr/>
          <p:nvPr>
            <p:custDataLst>
              <p:tags r:id="rId75"/>
            </p:custDataLst>
          </p:nvPr>
        </p:nvCxnSpPr>
        <p:spPr bwMode="auto">
          <a:xfrm>
            <a:off x="90344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A6BD20D9-5DAE-2FC8-9EFE-FE16890466A1}"/>
              </a:ext>
            </a:extLst>
          </p:cNvPr>
          <p:cNvCxnSpPr/>
          <p:nvPr>
            <p:custDataLst>
              <p:tags r:id="rId76"/>
            </p:custDataLst>
          </p:nvPr>
        </p:nvCxnSpPr>
        <p:spPr bwMode="auto">
          <a:xfrm>
            <a:off x="9174163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F1051014-F9A9-4521-4863-2FD574F351B5}"/>
              </a:ext>
            </a:extLst>
          </p:cNvPr>
          <p:cNvCxnSpPr/>
          <p:nvPr>
            <p:custDataLst>
              <p:tags r:id="rId77"/>
            </p:custDataLst>
          </p:nvPr>
        </p:nvCxnSpPr>
        <p:spPr bwMode="auto">
          <a:xfrm>
            <a:off x="93154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33747A9A-3AF1-6D65-0A78-E7D0954B86B3}"/>
              </a:ext>
            </a:extLst>
          </p:cNvPr>
          <p:cNvCxnSpPr/>
          <p:nvPr>
            <p:custDataLst>
              <p:tags r:id="rId78"/>
            </p:custDataLst>
          </p:nvPr>
        </p:nvCxnSpPr>
        <p:spPr bwMode="auto">
          <a:xfrm>
            <a:off x="9455150" y="1730375"/>
            <a:ext cx="0" cy="3806825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B19F98E-5565-2F40-74FE-01C1F4AC1762}"/>
              </a:ext>
            </a:extLst>
          </p:cNvPr>
          <p:cNvCxnSpPr/>
          <p:nvPr>
            <p:custDataLst>
              <p:tags r:id="rId79"/>
            </p:custDataLst>
          </p:nvPr>
        </p:nvCxnSpPr>
        <p:spPr bwMode="auto">
          <a:xfrm>
            <a:off x="457200" y="5537200"/>
            <a:ext cx="1016000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DB195F9-AC1F-BAC6-1152-6AAF94014A46}"/>
              </a:ext>
            </a:extLst>
          </p:cNvPr>
          <p:cNvCxnSpPr/>
          <p:nvPr>
            <p:custDataLst>
              <p:tags r:id="rId80"/>
            </p:custDataLst>
          </p:nvPr>
        </p:nvCxnSpPr>
        <p:spPr bwMode="auto">
          <a:xfrm>
            <a:off x="457200" y="1730375"/>
            <a:ext cx="1016000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9" name="Isosceles Triangle 328">
            <a:extLst>
              <a:ext uri="{FF2B5EF4-FFF2-40B4-BE49-F238E27FC236}">
                <a16:creationId xmlns:a16="http://schemas.microsoft.com/office/drawing/2014/main" id="{CB80AAD5-3DA1-302D-8994-6F4542F5212C}"/>
              </a:ext>
            </a:extLst>
          </p:cNvPr>
          <p:cNvSpPr/>
          <p:nvPr>
            <p:custDataLst>
              <p:tags r:id="rId81"/>
            </p:custDataLst>
          </p:nvPr>
        </p:nvSpPr>
        <p:spPr bwMode="gray">
          <a:xfrm>
            <a:off x="7153275" y="3390900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0" name="Isosceles Triangle 329">
            <a:extLst>
              <a:ext uri="{FF2B5EF4-FFF2-40B4-BE49-F238E27FC236}">
                <a16:creationId xmlns:a16="http://schemas.microsoft.com/office/drawing/2014/main" id="{8F046899-22BF-7060-3F31-2CE1A1EB9044}"/>
              </a:ext>
            </a:extLst>
          </p:cNvPr>
          <p:cNvSpPr/>
          <p:nvPr>
            <p:custDataLst>
              <p:tags r:id="rId82"/>
            </p:custDataLst>
          </p:nvPr>
        </p:nvSpPr>
        <p:spPr bwMode="gray">
          <a:xfrm>
            <a:off x="4768850" y="1920875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1" name="Isosceles Triangle 330">
            <a:extLst>
              <a:ext uri="{FF2B5EF4-FFF2-40B4-BE49-F238E27FC236}">
                <a16:creationId xmlns:a16="http://schemas.microsoft.com/office/drawing/2014/main" id="{3DF23533-C564-A10F-C66F-7EB0925C2BCF}"/>
              </a:ext>
            </a:extLst>
          </p:cNvPr>
          <p:cNvSpPr/>
          <p:nvPr>
            <p:custDataLst>
              <p:tags r:id="rId83"/>
            </p:custDataLst>
          </p:nvPr>
        </p:nvSpPr>
        <p:spPr bwMode="gray">
          <a:xfrm>
            <a:off x="7153275" y="3995738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2" name="Isosceles Triangle 331">
            <a:extLst>
              <a:ext uri="{FF2B5EF4-FFF2-40B4-BE49-F238E27FC236}">
                <a16:creationId xmlns:a16="http://schemas.microsoft.com/office/drawing/2014/main" id="{E2E163DB-261C-30ED-D64E-4E4C524CF054}"/>
              </a:ext>
            </a:extLst>
          </p:cNvPr>
          <p:cNvSpPr/>
          <p:nvPr>
            <p:custDataLst>
              <p:tags r:id="rId84"/>
            </p:custDataLst>
          </p:nvPr>
        </p:nvSpPr>
        <p:spPr bwMode="gray">
          <a:xfrm>
            <a:off x="4768850" y="2525713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3" name="Isosceles Triangle 332">
            <a:extLst>
              <a:ext uri="{FF2B5EF4-FFF2-40B4-BE49-F238E27FC236}">
                <a16:creationId xmlns:a16="http://schemas.microsoft.com/office/drawing/2014/main" id="{BCA5F737-3FF5-EF99-7104-1687C4932B67}"/>
              </a:ext>
            </a:extLst>
          </p:cNvPr>
          <p:cNvSpPr/>
          <p:nvPr>
            <p:custDataLst>
              <p:tags r:id="rId85"/>
            </p:custDataLst>
          </p:nvPr>
        </p:nvSpPr>
        <p:spPr bwMode="gray">
          <a:xfrm>
            <a:off x="7153275" y="4408488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4" name="Isosceles Triangle 333">
            <a:extLst>
              <a:ext uri="{FF2B5EF4-FFF2-40B4-BE49-F238E27FC236}">
                <a16:creationId xmlns:a16="http://schemas.microsoft.com/office/drawing/2014/main" id="{67E42794-DCA3-C584-10DA-2C8FC825B743}"/>
              </a:ext>
            </a:extLst>
          </p:cNvPr>
          <p:cNvSpPr/>
          <p:nvPr>
            <p:custDataLst>
              <p:tags r:id="rId86"/>
            </p:custDataLst>
          </p:nvPr>
        </p:nvSpPr>
        <p:spPr bwMode="gray">
          <a:xfrm>
            <a:off x="8415338" y="4821238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6" name="Text Placeholder 2">
            <a:extLst>
              <a:ext uri="{FF2B5EF4-FFF2-40B4-BE49-F238E27FC236}">
                <a16:creationId xmlns:a16="http://schemas.microsoft.com/office/drawing/2014/main" id="{12F15E31-C113-1A43-B850-429FEE069563}"/>
              </a:ext>
            </a:extLst>
          </p:cNvPr>
          <p:cNvSpPr>
            <a:spLocks noGrp="1"/>
          </p:cNvSpPr>
          <p:nvPr>
            <p:custDataLst>
              <p:tags r:id="rId87"/>
            </p:custDataLst>
          </p:nvPr>
        </p:nvSpPr>
        <p:spPr bwMode="auto">
          <a:xfrm>
            <a:off x="2681288" y="1514475"/>
            <a:ext cx="530225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b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ct val="0"/>
              </a:spcBef>
              <a:spcAft>
                <a:spcPct val="0"/>
              </a:spcAft>
              <a:buNone/>
            </a:pPr>
            <a:fld id="{FA368948-599E-4185-BDD3-230E0C0FD641}" type="datetime'''''''''''''''''M''o''''''''''''''n''''''t''''''''h'">
              <a:rPr lang="en-CA" altLang="en-US" sz="1400" b="1" smtClean="0">
                <a:effectLst/>
                <a:latin typeface="+mn-lt"/>
              </a:rPr>
              <a:pPr marL="0" indent="0" algn="r">
                <a:spcBef>
                  <a:spcPct val="0"/>
                </a:spcBef>
                <a:spcAft>
                  <a:spcPct val="0"/>
                </a:spcAft>
                <a:buNone/>
              </a:pPr>
              <a:t>Month</a:t>
            </a:fld>
            <a:endParaRPr lang="en-CA" sz="1400" b="1" dirty="0">
              <a:latin typeface="+mn-lt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12F15E31-C113-1A43-B850-429FEE069563}"/>
              </a:ext>
            </a:extLst>
          </p:cNvPr>
          <p:cNvSpPr>
            <a:spLocks noGrp="1"/>
          </p:cNvSpPr>
          <p:nvPr>
            <p:custDataLst>
              <p:tags r:id="rId88"/>
            </p:custDataLst>
          </p:nvPr>
        </p:nvSpPr>
        <p:spPr bwMode="auto">
          <a:xfrm>
            <a:off x="528638" y="1895475"/>
            <a:ext cx="26828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effectLst/>
                <a:latin typeface="+mn-lt"/>
              </a:rPr>
              <a:t>Track Performance Conversations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sz="1400" dirty="0">
                <a:latin typeface="+mn-lt"/>
              </a:rPr>
              <a:t>(Quantity)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12F15E31-C113-1A43-B850-429FEE069563}"/>
              </a:ext>
            </a:extLst>
          </p:cNvPr>
          <p:cNvSpPr>
            <a:spLocks noGrp="1"/>
          </p:cNvSpPr>
          <p:nvPr>
            <p:custDataLst>
              <p:tags r:id="rId89"/>
            </p:custDataLst>
          </p:nvPr>
        </p:nvSpPr>
        <p:spPr bwMode="auto">
          <a:xfrm>
            <a:off x="528638" y="3365500"/>
            <a:ext cx="240506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effectLst/>
                <a:latin typeface="+mn-lt"/>
              </a:rPr>
              <a:t>Track Operator Improvements 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effectLst/>
                <a:latin typeface="+mn-lt"/>
              </a:rPr>
              <a:t>vs Discussed KPIs</a:t>
            </a:r>
            <a:endParaRPr lang="en-CA" sz="1400" dirty="0">
              <a:latin typeface="+mn-lt"/>
            </a:endParaRPr>
          </a:p>
        </p:txBody>
      </p:sp>
      <p:sp>
        <p:nvSpPr>
          <p:cNvPr id="313" name="Text Placeholder 2">
            <a:extLst>
              <a:ext uri="{FF2B5EF4-FFF2-40B4-BE49-F238E27FC236}">
                <a16:creationId xmlns:a16="http://schemas.microsoft.com/office/drawing/2014/main" id="{12D4B0C9-8FAF-D04E-D6AA-8875598582C4}"/>
              </a:ext>
            </a:extLst>
          </p:cNvPr>
          <p:cNvSpPr>
            <a:spLocks noGrp="1"/>
          </p:cNvSpPr>
          <p:nvPr>
            <p:custDataLst>
              <p:tags r:id="rId90"/>
            </p:custDataLst>
          </p:nvPr>
        </p:nvSpPr>
        <p:spPr bwMode="auto">
          <a:xfrm>
            <a:off x="528637" y="3970338"/>
            <a:ext cx="2000250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sz="1400" dirty="0">
                <a:latin typeface="+mn-lt"/>
              </a:rPr>
              <a:t>Drill Operator Scorecards</a:t>
            </a:r>
          </a:p>
        </p:txBody>
      </p:sp>
      <p:sp>
        <p:nvSpPr>
          <p:cNvPr id="315" name="Text Placeholder 2">
            <a:extLst>
              <a:ext uri="{FF2B5EF4-FFF2-40B4-BE49-F238E27FC236}">
                <a16:creationId xmlns:a16="http://schemas.microsoft.com/office/drawing/2014/main" id="{2FF72842-494B-4A2E-ECD2-7286990E1B26}"/>
              </a:ext>
            </a:extLst>
          </p:cNvPr>
          <p:cNvSpPr>
            <a:spLocks noGrp="1"/>
          </p:cNvSpPr>
          <p:nvPr>
            <p:custDataLst>
              <p:tags r:id="rId91"/>
            </p:custDataLst>
          </p:nvPr>
        </p:nvSpPr>
        <p:spPr bwMode="auto">
          <a:xfrm>
            <a:off x="528638" y="2500313"/>
            <a:ext cx="1084263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Quality of Life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sz="1100" dirty="0">
                <a:latin typeface="+mn-lt"/>
              </a:rPr>
              <a:t>Dark Mode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sz="1100" dirty="0">
                <a:latin typeface="+mn-lt"/>
              </a:rPr>
              <a:t>Aesthetics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sz="1100" dirty="0">
                <a:latin typeface="+mn-lt"/>
              </a:rPr>
              <a:t>Refresh Times</a:t>
            </a:r>
          </a:p>
        </p:txBody>
      </p:sp>
      <p:sp>
        <p:nvSpPr>
          <p:cNvPr id="317" name="Text Placeholder 2">
            <a:extLst>
              <a:ext uri="{FF2B5EF4-FFF2-40B4-BE49-F238E27FC236}">
                <a16:creationId xmlns:a16="http://schemas.microsoft.com/office/drawing/2014/main" id="{B819691E-73D2-2092-6DE8-091315CB96D4}"/>
              </a:ext>
            </a:extLst>
          </p:cNvPr>
          <p:cNvSpPr>
            <a:spLocks noGrp="1"/>
          </p:cNvSpPr>
          <p:nvPr>
            <p:custDataLst>
              <p:tags r:id="rId92"/>
            </p:custDataLst>
          </p:nvPr>
        </p:nvSpPr>
        <p:spPr bwMode="auto">
          <a:xfrm>
            <a:off x="528638" y="4383088"/>
            <a:ext cx="1419225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Formal Help Desk</a:t>
            </a:r>
            <a:endParaRPr lang="en-CA" sz="1400" dirty="0">
              <a:latin typeface="+mn-lt"/>
            </a:endParaRPr>
          </a:p>
        </p:txBody>
      </p:sp>
      <p:sp>
        <p:nvSpPr>
          <p:cNvPr id="319" name="Text Placeholder 2">
            <a:extLst>
              <a:ext uri="{FF2B5EF4-FFF2-40B4-BE49-F238E27FC236}">
                <a16:creationId xmlns:a16="http://schemas.microsoft.com/office/drawing/2014/main" id="{C2E1F626-E5D3-E9D6-BEAF-2DEFA9D29DB9}"/>
              </a:ext>
            </a:extLst>
          </p:cNvPr>
          <p:cNvSpPr>
            <a:spLocks noGrp="1"/>
          </p:cNvSpPr>
          <p:nvPr>
            <p:custDataLst>
              <p:tags r:id="rId93"/>
            </p:custDataLst>
          </p:nvPr>
        </p:nvSpPr>
        <p:spPr bwMode="auto">
          <a:xfrm>
            <a:off x="528638" y="4795838"/>
            <a:ext cx="1792288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User Forums to Guide 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CA" altLang="en-US" sz="1400" dirty="0">
                <a:latin typeface="+mn-lt"/>
              </a:rPr>
              <a:t>Product Development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endParaRPr lang="en-CA" sz="1400" dirty="0">
              <a:latin typeface="+mn-lt"/>
            </a:endParaRP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12F15E31-C113-1A43-B850-429FEE069563}"/>
              </a:ext>
            </a:extLst>
          </p:cNvPr>
          <p:cNvSpPr>
            <a:spLocks noGrp="1"/>
          </p:cNvSpPr>
          <p:nvPr>
            <p:custDataLst>
              <p:tags r:id="rId94"/>
            </p:custDataLst>
          </p:nvPr>
        </p:nvSpPr>
        <p:spPr bwMode="auto">
          <a:xfrm>
            <a:off x="528638" y="1514475"/>
            <a:ext cx="639763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b">
            <a:no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4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20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75000"/>
              <a:buFont typeface="Arial" panose="020B0604020202020204" pitchFamily="34" charset="0"/>
              <a:buChar char="•"/>
              <a:defRPr sz="1800" kern="1200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D794FBC3-2B51-44EF-B36F-5969C20CD6D9}" type="datetime'''''''A''ct''''''''''''''i''''vi''''''ty'''''''''''''''''''">
              <a:rPr lang="en-CA" altLang="en-US" sz="1400" b="1" smtClean="0">
                <a:effectLst/>
                <a:latin typeface="+mn-lt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Activity</a:t>
            </a:fld>
            <a:endParaRPr lang="en-CA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7377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3132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-%1-%y&lt;/m_strFormatTime&gt;&lt;m_yearfmt&gt;&lt;begin val=&quot;4&quot;/&gt;&lt;end val=&quot;4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m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5&quot;&gt;&lt;elem m_fUsage=&quot;8.92843836771034560229E+00&quot;&gt;&lt;m_msothmcolidx val=&quot;0&quot;/&gt;&lt;m_rgb r=&quot;09&quot; g=&quot;26&quot; b=&quot;2D&quot;/&gt;&lt;/elem&gt;&lt;elem m_fUsage=&quot;7.31417945553455073338E-01&quot;&gt;&lt;m_msothmcolidx val=&quot;0&quot;/&gt;&lt;m_rgb r=&quot;C5&quot; g=&quot;CF&quot; b=&quot;DB&quot;/&gt;&lt;/elem&gt;&lt;elem m_fUsage=&quot;9.30528315299271741035E-02&quot;&gt;&lt;m_msothmcolidx val=&quot;0&quot;/&gt;&lt;m_rgb r=&quot;79&quot; g=&quot;85&quot; b=&quot;8B&quot;/&gt;&lt;/elem&gt;&lt;elem m_fUsage=&quot;6.46108188922667886489E-02&quot;&gt;&lt;m_msothmcolidx val=&quot;0&quot;/&gt;&lt;m_rgb r=&quot;38&quot; g=&quot;5D&quot; b=&quot;AE&quot;/&gt;&lt;/elem&gt;&lt;elem m_fUsage=&quot;1.82480036314007498799E-02&quot;&gt;&lt;m_msothmcolidx val=&quot;0&quot;/&gt;&lt;m_rgb r=&quot;26&quot; g=&quot;2E&quot; b=&quot;7A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OrMdHVT_N_vntHoHxwXl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e1ijbP18aUW6RaF7znKkQ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p.9S10UmzjOMuABtSx.k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3o8dfm4QUxGcnIWkRDCXA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LZgxp0ZJT1ItPQSqolI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Vn556h1z4CsqU341je8L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5CENnrwxJvtZ18eelMnJQ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vboD9bY8MdgOZKqxHD6IQ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kDPMblUHQ7zXiZYBO9XoA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lOU4eCKlhJHXtXv0u5yB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v47qOjC8yXU.gtZnokBn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2zr6qIbdKdLkwwErD.MR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Ud78BtCEKnRXwFlbvFPDA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yaZ948YLalZjKlu6irfo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pghf8XTJ1JCw0heDFEFI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6Tx7JWWxPT3AyDdPL27y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0yo5K8w3MG1i9Bv_sQfh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wh.sCMzjf0dSxVC5iiTCQ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RjH7VRtLG3n9FNP7KupU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n6RsBXMUa0kD4xP77vo8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G1ScrPTx9RPPgyZalTQyg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M_LnU6Hqcu8xk15bB3wM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TJTR28Xf6FPLoy5cYBiB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3fw3vT2svUJcQqxROhyZ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h.FYqjHCAmtGgTS4mk6u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aGLwfjwS33pcwq3uWV7Z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2yRoTU2AFgKK_o7w3tQvQ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U6wGHi.21eeFxw5f1TJ_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.GmMr5Jj6vqdwyElQ3Yr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4VlyIoQJ7i1NCjXsg3yRQ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025HMDG05.KZh11Du0Yg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Sdm0PRfLK3rrEQj0HXrlQ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x7vV2HZUzbVQzPsLDcZvA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FDb.W8kEI3701g6RRioRQ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2IyVY42e_2kYF62XKt2Q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qXgOzKU7be2tMlmD9elW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DNh_KhkqN8O29Sxpl16iA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AWxTowBtEGnAhL.03q4Bw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QUxLnOLpHarAc3FPCyLu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RaSInOa4KhruzLjY.QWYQ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2pd2oQwvcVajF9i8Z0c9A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YFhJwixRnOke4JT.xxCW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E5zqR13pa7NWOjdJ9_3ZQ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r5q_fE6pkkOBtv1qjWfLQ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mCZJGzsxwxoJ0SqZynqL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2mpJqXf4pmI0ctkLHIiw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hkXnHRqnHNCtx.iz814kA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OShzxmj7l4P_2NcVjAg7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z.ofLNTbFaFe8s9tlMfw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HqGwz73nsKpzqPMmFqtU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2PVfh97D0RZ1O3IzjHUPg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5I531PfB7cA4UAjFTxZmw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t25Nvro8UOBVzL3ldhLw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Ju2bw3NhopjWfdoZAced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NOMhCcZcQcBtTkeknjjpg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DXm9ygmBrTDejqTz7Fzp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pJu1QqyDwEMA_p4Uk52oQ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4Fk4LAkQxcf1hU4j.dHog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uWoJ0ELDglDo3kaO4sWP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CGPmtqETx1tNysx_a6vm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xtU3XQYc7DoZ2SweDETcg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GcbK52el3OdvIu_ydLf5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eQg_Q74zLHsup106p4kd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BUHHQ7bf.DFGiPzuN7an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vfgr_KFfX7KEy3U3mWHV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xSAH1QB0F83tRLJroRqO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_mssWzlhKPOXb9jE93cvg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8Fo59C708oXiRvm9LDMHg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zUN4hwWBB_.Kcg0ZIgSi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Ihj5LrR49hZEtauZORqzA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tNinh4FVSXIg2K3ATyG_g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hp_opu0S8yH0kZuszweOA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YSptgL0cO12P4su8t.NLQ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vBat_RRzvzJ.He4I5OoyA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1.m8QnGabGtPZZfIHNAK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iAaBnxO5f6No8op_kcfDw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RHc.GJMUrh4V.Fy7xCUP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TMRvCJuHAy.5CQnK6RVBg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YDm1xflcx0LsYgXAG0E_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IHNwJ9Rh7uNNMUbAjFKS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djwjk.374bOZX07G38n4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KRoiiyt8fygfh4ZGPKtwA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Gmq3JvGPvxacORTLBiI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jqIrNSb4OjA7wjFkImjtQ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dVjv.ZFsDy.Bw5IKjzvHg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Xpb1lhE8A1hBb6tvzzOoA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kloNMsImupfk409HImuVw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wf_SSJtJ3Nc587exVMiG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8_yvyPckxqRUS0GUtbM0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3OLYlE7MEL_HNO_RkoCI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bzATtCRs7pA0PPaVzNo2A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4zYmZoldaqHM178htJKfQ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.unnlVbgXTuFiw1ZMDp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O9D01gPvdi66ZzMjTwyqA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1cMd0kG4UfOHr1WA25tlw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eWrosvidJgeW9P.RN.9u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tTfwQYAlt.3Zb2XxpqhPg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OrMdHVT_N_vntHoHxwXlg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e1ijbP18aUW6RaF7znKk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p.9S10UmzjOMuABtSx.k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3o8dfm4QUxGcnIWkRDCX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LZgxp0ZJT1ItPQSqolIg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Vn556h1z4CsqU341je8Lw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kDPMblUHQ7zXiZYBO9XoA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lOU4eCKlhJHXtXv0u5yBQ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v47qOjC8yXU.gtZnokBng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2zr6qIbdKdLkwwErD.MR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Ud78BtCEKnRXwFlbvFPDA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yaZ948YLalZjKlu6irfo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RjH7VRtLG3n9FNP7KupU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0yo5K8w3MG1i9Bv_sQfhg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pghf8XTJ1JCw0heDFEFI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n6RsBXMUa0kD4xP77vo8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G1ScrPTx9RPPgyZalTQy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M_LnU6Hqcu8xk15bB3wM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TJTR28Xf6FPLoy5cYBiB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3fw3vT2svUJcQqxROhyZ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h.FYqjHCAmtGgTS4mk6u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aGLwfjwS33pcwq3uWV7Z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2yRoTU2AFgKK_o7w3tQv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U6wGHi.21eeFxw5f1TJ_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.GmMr5Jj6vqdwyElQ3Yr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4VlyIoQJ7i1NCjXsg3yR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025HMDG05.KZh11Du0Yg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FDb.W8kEI3701g6RRioR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2IyVY42e_2kYF62XKt2Q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qXgOzKU7be2tMlmD9elW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DNh_KhkqN8O29Sxpl16i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AWxTowBtEGnAhL.03q4B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QUxLnOLpHarAc3FPCyLu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RaSInOa4KhruzLjY.QWY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2pd2oQwvcVajF9i8Z0c9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YFhJwixRnOke4JT.xxCW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E5zqR13pa7NWOjdJ9_3Z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r5q_fE6pkkOBtv1qjWfL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mCZJGzsxwxoJ0SqZynqL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Sdm0PRfLK3rrEQj0HXrl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x7vV2HZUzbVQzPsLDcZv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OShzxmj7l4P_2NcVjAg7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z.ofLNTbFaFe8s9tlMfw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HqGwz73nsKpzqPMmFqtU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2PVfh97D0RZ1O3IzjHUP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5I531PfB7cA4UAjFTxZm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t25Nvro8UOBVzL3ldhLw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Ju2bw3NhopjWfdoZAced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NOMhCcZcQcBtTkeknjjp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DXm9ygmBrTDejqTz7Fzp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pJu1QqyDwEMA_p4Uk52o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4Fk4LAkQxcf1hU4j.dHo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uWoJ0ELDglDo3kaO4sWP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CGPmtqETx1tNysx_a6vm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xtU3XQYc7DoZ2SweDETc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GcbK52el3OdvIu_ydLf5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eQg_Q74zLHsup106p4kd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BUHHQ7bf.DFGiPzuN7an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vfgr_KFfX7KEy3U3mWHV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xSAH1QB0F83tRLJroRqO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_mssWzlhKPOXb9jE93cv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8Fo59C708oXiRvm9LDMH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zUN4hwWBB_.Kcg0ZIgSi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Ihj5LrR49hZEtauZORqz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tNinh4FVSXIg2K3ATyG_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hp_opu0S8yH0kZuszweO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YSptgL0cO12P4su8t.NL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vBat_RRzvzJ.He4I5Ooy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1.m8QnGabGtPZZfIHNAK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iAaBnxO5f6No8op_kcfD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RHc.GJMUrh4V.Fy7xCUP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TMRvCJuHAy.5CQnK6RVB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YDm1xflcx0LsYgXAG0E_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IHNwJ9Rh7uNNMUbAjFKS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djwjk.374bOZX07G38n4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KRoiiyt8fygfh4ZGPKtwA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Gmq3JvGPvxacORTLBiI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jqIrNSb4OjA7wjFkImjt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dVjv.ZFsDy.Bw5IKjzvH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Xpb1lhE8A1hBb6tvzzOo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kloNMsImupfk409HImuV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wf_SSJtJ3Nc587exVMiG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8_yvyPckxqRUS0GUtbM0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3OLYlE7MEL_HNO_RkoCI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bzATtCRs7pA0PPaVzNo2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4zYmZoldaqHM178htJKfQ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.unnlVbgXTuFiw1ZMDpQ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O9D01gPvdi66ZzMjTwyq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1cMd0kG4UfOHr1WA25tl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2mpJqXf4pmI0ctkLHIiw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hkXnHRqnHNCtx.iz814k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eWrosvidJgeW9P.RN.9u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tTfwQYAlt.3Zb2XxpqhPg"/>
</p:tagLst>
</file>

<file path=ppt/theme/theme1.xml><?xml version="1.0" encoding="utf-8"?>
<a:theme xmlns:a="http://schemas.openxmlformats.org/drawingml/2006/main" name="Office Theme">
  <a:themeElements>
    <a:clrScheme name="OMS - Palette">
      <a:dk1>
        <a:srgbClr val="0A252D"/>
      </a:dk1>
      <a:lt1>
        <a:srgbClr val="FFFFFF"/>
      </a:lt1>
      <a:dk2>
        <a:srgbClr val="0A252D"/>
      </a:dk2>
      <a:lt2>
        <a:srgbClr val="C4CEDB"/>
      </a:lt2>
      <a:accent1>
        <a:srgbClr val="D02B2F"/>
      </a:accent1>
      <a:accent2>
        <a:srgbClr val="5B6770"/>
      </a:accent2>
      <a:accent3>
        <a:srgbClr val="375DAD"/>
      </a:accent3>
      <a:accent4>
        <a:srgbClr val="4C9C2E"/>
      </a:accent4>
      <a:accent5>
        <a:srgbClr val="FFBF3C"/>
      </a:accent5>
      <a:accent6>
        <a:srgbClr val="4BC0E1"/>
      </a:accent6>
      <a:hlink>
        <a:srgbClr val="79858B"/>
      </a:hlink>
      <a:folHlink>
        <a:srgbClr val="5B66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E8CCE32-07E2-4D04-8E08-8E651D2DED23}" vid="{5C5BB121-9333-45EB-8742-5B3A1087DD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80ead2-f470-43a8-a116-df3d2c9bacc8">
      <Terms xmlns="http://schemas.microsoft.com/office/infopath/2007/PartnerControls"/>
    </lcf76f155ced4ddcb4097134ff3c332f>
    <TaxCatchAll xmlns="ac237c17-6a1d-427f-89fb-a05eca9d3b1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EC94EBEECA5D47A131F90B1FBC6738" ma:contentTypeVersion="18" ma:contentTypeDescription="Create a new document." ma:contentTypeScope="" ma:versionID="0203adf0577958fe9a3b7fa5aa27fb74">
  <xsd:schema xmlns:xsd="http://www.w3.org/2001/XMLSchema" xmlns:xs="http://www.w3.org/2001/XMLSchema" xmlns:p="http://schemas.microsoft.com/office/2006/metadata/properties" xmlns:ns2="ac237c17-6a1d-427f-89fb-a05eca9d3b16" xmlns:ns3="2480ead2-f470-43a8-a116-df3d2c9bacc8" targetNamespace="http://schemas.microsoft.com/office/2006/metadata/properties" ma:root="true" ma:fieldsID="8421405fbcdbd1f0046ba7e26d37eb79" ns2:_="" ns3:_="">
    <xsd:import namespace="ac237c17-6a1d-427f-89fb-a05eca9d3b16"/>
    <xsd:import namespace="2480ead2-f470-43a8-a116-df3d2c9bacc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SharingHintHash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237c17-6a1d-427f-89fb-a05eca9d3b1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internalName="SharingHintHash" ma:readOnly="true">
      <xsd:simpleType>
        <xsd:restriction base="dms:Text"/>
      </xsd:simpleType>
    </xsd:element>
    <xsd:element name="TaxCatchAll" ma:index="24" nillable="true" ma:displayName="Taxonomy Catch All Column" ma:hidden="true" ma:list="{9a347932-9a05-4d14-956c-d38b4dbb02eb}" ma:internalName="TaxCatchAll" ma:showField="CatchAllData" ma:web="ac237c17-6a1d-427f-89fb-a05eca9d3b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80ead2-f470-43a8-a116-df3d2c9bac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a61412b2-f5e9-43ab-a91d-e17df2e6b1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3F253C-9737-428E-A6AA-563A1C4AEAAF}">
  <ds:schemaRefs>
    <ds:schemaRef ds:uri="ac237c17-6a1d-427f-89fb-a05eca9d3b16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2480ead2-f470-43a8-a116-df3d2c9bacc8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CE25F44-97C6-4F98-A6C5-89516DB9D390}">
  <ds:schemaRefs>
    <ds:schemaRef ds:uri="2480ead2-f470-43a8-a116-df3d2c9bacc8"/>
    <ds:schemaRef ds:uri="ac237c17-6a1d-427f-89fb-a05eca9d3b1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79F62CF-412D-4DFF-BF33-BED051B129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OMS - PowerPoint Widescreen Template 2023</Template>
  <TotalTime>1508</TotalTime>
  <Words>126</Words>
  <Application>Microsoft Office PowerPoint</Application>
  <PresentationFormat>Widescreen</PresentationFormat>
  <Paragraphs>64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Verdana</vt:lpstr>
      <vt:lpstr>Office Theme</vt:lpstr>
      <vt:lpstr>think-cell Slide</vt:lpstr>
      <vt:lpstr>Product Development Roadmap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Outliers Mining Solutions</dc:title>
  <dc:creator>David Capstick</dc:creator>
  <cp:lastModifiedBy>Adam Hewitt</cp:lastModifiedBy>
  <cp:revision>14</cp:revision>
  <cp:lastPrinted>2019-09-20T17:00:50Z</cp:lastPrinted>
  <dcterms:created xsi:type="dcterms:W3CDTF">2023-01-31T20:08:56Z</dcterms:created>
  <dcterms:modified xsi:type="dcterms:W3CDTF">2023-12-20T18:06:32Z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0x0101003CEC94EBEECA5D47A131F90B1FBC6738</vt:lpwstr>
  </property>
</Properties>
</file>